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7" r:id="rId1"/>
  </p:sldMasterIdLst>
  <p:notesMasterIdLst>
    <p:notesMasterId r:id="rId13"/>
  </p:notesMasterIdLst>
  <p:handoutMasterIdLst>
    <p:handoutMasterId r:id="rId14"/>
  </p:handoutMasterIdLst>
  <p:sldIdLst>
    <p:sldId id="257" r:id="rId2"/>
    <p:sldId id="258" r:id="rId3"/>
    <p:sldId id="259" r:id="rId4"/>
    <p:sldId id="557" r:id="rId5"/>
    <p:sldId id="260" r:id="rId6"/>
    <p:sldId id="414" r:id="rId7"/>
    <p:sldId id="264" r:id="rId8"/>
    <p:sldId id="415" r:id="rId9"/>
    <p:sldId id="556" r:id="rId10"/>
    <p:sldId id="558" r:id="rId11"/>
    <p:sldId id="351" r:id="rId12"/>
  </p:sldIdLst>
  <p:sldSz cx="9144000" cy="6858000" type="screen4x3"/>
  <p:notesSz cx="6858000" cy="9945688"/>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FFFFFF"/>
    <a:srgbClr val="CAC222"/>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727" autoAdjust="0"/>
    <p:restoredTop sz="70370" autoAdjust="0"/>
  </p:normalViewPr>
  <p:slideViewPr>
    <p:cSldViewPr snapToGrid="0">
      <p:cViewPr varScale="1">
        <p:scale>
          <a:sx n="61" d="100"/>
          <a:sy n="61" d="100"/>
        </p:scale>
        <p:origin x="190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50" d="100"/>
          <a:sy n="150" d="100"/>
        </p:scale>
        <p:origin x="1512" y="-510"/>
      </p:cViewPr>
      <p:guideLst>
        <p:guide orient="horz" pos="3132"/>
        <p:guide pos="2161"/>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9.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070C0"/>
            </a:solidFill>
            <a:ln>
              <a:noFill/>
            </a:ln>
            <a:effectLst/>
          </c:spPr>
          <c:invertIfNegative val="0"/>
          <c:dLbls>
            <c:dLbl>
              <c:idx val="9"/>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ＭＳ ゴシック" panose="020B0609070205080204" pitchFamily="49" charset="-128"/>
                      <a:ea typeface="ＭＳ ゴシック" panose="020B0609070205080204" pitchFamily="49" charset="-128"/>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090-4CBC-BDB0-13DB41D6A8E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'[Microsoft PowerPoint 内のグラフ]Sheet1'!$A$10:$A$19</c:f>
              <c:strCache>
                <c:ptCount val="10"/>
                <c:pt idx="0">
                  <c:v>Ｈ２８</c:v>
                </c:pt>
                <c:pt idx="1">
                  <c:v>Ｈ２９</c:v>
                </c:pt>
                <c:pt idx="2">
                  <c:v>Ｈ３０</c:v>
                </c:pt>
                <c:pt idx="3">
                  <c:v>Ｒ１</c:v>
                </c:pt>
                <c:pt idx="4">
                  <c:v>Ｒ２</c:v>
                </c:pt>
                <c:pt idx="5">
                  <c:v>Ｒ３</c:v>
                </c:pt>
                <c:pt idx="6">
                  <c:v>Ｒ４</c:v>
                </c:pt>
                <c:pt idx="7">
                  <c:v>Ｒ５</c:v>
                </c:pt>
                <c:pt idx="8">
                  <c:v>Ｒ６</c:v>
                </c:pt>
                <c:pt idx="9">
                  <c:v>Ｒ７</c:v>
                </c:pt>
              </c:strCache>
            </c:strRef>
          </c:cat>
          <c:val>
            <c:numRef>
              <c:f>'[Microsoft PowerPoint 内のグラフ]Sheet1'!$B$10:$B$19</c:f>
              <c:numCache>
                <c:formatCode>#,##0_);[Red]\(#,##0\)</c:formatCode>
                <c:ptCount val="10"/>
                <c:pt idx="0">
                  <c:v>210</c:v>
                </c:pt>
                <c:pt idx="1">
                  <c:v>297</c:v>
                </c:pt>
                <c:pt idx="2" formatCode="#,##0">
                  <c:v>429</c:v>
                </c:pt>
                <c:pt idx="3" formatCode="#,##0">
                  <c:v>609</c:v>
                </c:pt>
                <c:pt idx="4" formatCode="General">
                  <c:v>887</c:v>
                </c:pt>
                <c:pt idx="5" formatCode="General">
                  <c:v>994</c:v>
                </c:pt>
                <c:pt idx="6" formatCode="General">
                  <c:v>912</c:v>
                </c:pt>
                <c:pt idx="7" formatCode="General">
                  <c:v>1222</c:v>
                </c:pt>
                <c:pt idx="8" formatCode="General">
                  <c:v>1128</c:v>
                </c:pt>
                <c:pt idx="9" formatCode="General">
                  <c:v>1373</c:v>
                </c:pt>
              </c:numCache>
            </c:numRef>
          </c:val>
          <c:extLst>
            <c:ext xmlns:c16="http://schemas.microsoft.com/office/drawing/2014/chart" uri="{C3380CC4-5D6E-409C-BE32-E72D297353CC}">
              <c16:uniqueId val="{00000000-6DC7-4C10-9E93-0E7663E91610}"/>
            </c:ext>
          </c:extLst>
        </c:ser>
        <c:dLbls>
          <c:showLegendKey val="0"/>
          <c:showVal val="0"/>
          <c:showCatName val="0"/>
          <c:showSerName val="0"/>
          <c:showPercent val="0"/>
          <c:showBubbleSize val="0"/>
        </c:dLbls>
        <c:gapWidth val="219"/>
        <c:overlap val="-27"/>
        <c:axId val="549727872"/>
        <c:axId val="549726792"/>
      </c:barChart>
      <c:lineChart>
        <c:grouping val="standard"/>
        <c:varyColors val="0"/>
        <c:ser>
          <c:idx val="1"/>
          <c:order val="1"/>
          <c:spPr>
            <a:ln w="28575" cap="rnd">
              <a:solidFill>
                <a:srgbClr val="FF0000"/>
              </a:solidFill>
              <a:round/>
            </a:ln>
            <a:effectLst/>
          </c:spPr>
          <c:marker>
            <c:symbol val="none"/>
          </c:marker>
          <c:dLbls>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90-4CBC-BDB0-13DB41D6A8E4}"/>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rgbClr val="FF0000"/>
                    </a:solidFill>
                    <a:latin typeface="+mn-lt"/>
                    <a:ea typeface="+mn-ea"/>
                    <a:cs typeface="+mn-cs"/>
                  </a:defRPr>
                </a:pPr>
                <a:endParaRPr lang="ja-JP"/>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'[Microsoft PowerPoint 内のグラフ]Sheet1'!$A$10:$A$19</c:f>
              <c:strCache>
                <c:ptCount val="10"/>
                <c:pt idx="0">
                  <c:v>Ｈ２８</c:v>
                </c:pt>
                <c:pt idx="1">
                  <c:v>Ｈ２９</c:v>
                </c:pt>
                <c:pt idx="2">
                  <c:v>Ｈ３０</c:v>
                </c:pt>
                <c:pt idx="3">
                  <c:v>Ｒ１</c:v>
                </c:pt>
                <c:pt idx="4">
                  <c:v>Ｒ２</c:v>
                </c:pt>
                <c:pt idx="5">
                  <c:v>Ｒ３</c:v>
                </c:pt>
                <c:pt idx="6">
                  <c:v>Ｒ４</c:v>
                </c:pt>
                <c:pt idx="7">
                  <c:v>Ｒ５</c:v>
                </c:pt>
                <c:pt idx="8">
                  <c:v>Ｒ６</c:v>
                </c:pt>
                <c:pt idx="9">
                  <c:v>Ｒ７</c:v>
                </c:pt>
              </c:strCache>
            </c:strRef>
          </c:cat>
          <c:val>
            <c:numRef>
              <c:f>'[Microsoft PowerPoint 内のグラフ]Sheet1'!$C$10:$C$19</c:f>
              <c:numCache>
                <c:formatCode>#,##0_);[Red]\(#,##0\)</c:formatCode>
                <c:ptCount val="10"/>
                <c:pt idx="0">
                  <c:v>3</c:v>
                </c:pt>
                <c:pt idx="1">
                  <c:v>2</c:v>
                </c:pt>
                <c:pt idx="2" formatCode="General">
                  <c:v>15</c:v>
                </c:pt>
                <c:pt idx="3" formatCode="General">
                  <c:v>17</c:v>
                </c:pt>
                <c:pt idx="4" formatCode="General">
                  <c:v>34</c:v>
                </c:pt>
                <c:pt idx="5" formatCode="General">
                  <c:v>21</c:v>
                </c:pt>
                <c:pt idx="6" formatCode="General">
                  <c:v>44</c:v>
                </c:pt>
                <c:pt idx="7" formatCode="General">
                  <c:v>60</c:v>
                </c:pt>
                <c:pt idx="8" formatCode="General">
                  <c:v>53</c:v>
                </c:pt>
                <c:pt idx="9" formatCode="General">
                  <c:v>72</c:v>
                </c:pt>
              </c:numCache>
            </c:numRef>
          </c:val>
          <c:smooth val="0"/>
          <c:extLst>
            <c:ext xmlns:c16="http://schemas.microsoft.com/office/drawing/2014/chart" uri="{C3380CC4-5D6E-409C-BE32-E72D297353CC}">
              <c16:uniqueId val="{00000001-6DC7-4C10-9E93-0E7663E91610}"/>
            </c:ext>
          </c:extLst>
        </c:ser>
        <c:dLbls>
          <c:showLegendKey val="0"/>
          <c:showVal val="0"/>
          <c:showCatName val="0"/>
          <c:showSerName val="0"/>
          <c:showPercent val="0"/>
          <c:showBubbleSize val="0"/>
        </c:dLbls>
        <c:marker val="1"/>
        <c:smooth val="0"/>
        <c:axId val="549727512"/>
        <c:axId val="549718152"/>
      </c:lineChart>
      <c:catAx>
        <c:axId val="549727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ＭＳ ゴシック" panose="020B0609070205080204" pitchFamily="49" charset="-128"/>
                <a:ea typeface="ＭＳ ゴシック" panose="020B0609070205080204" pitchFamily="49" charset="-128"/>
                <a:cs typeface="+mn-cs"/>
              </a:defRPr>
            </a:pPr>
            <a:endParaRPr lang="ja-JP"/>
          </a:p>
        </c:txPr>
        <c:crossAx val="549726792"/>
        <c:crosses val="autoZero"/>
        <c:auto val="1"/>
        <c:lblAlgn val="ctr"/>
        <c:lblOffset val="100"/>
        <c:noMultiLvlLbl val="0"/>
      </c:catAx>
      <c:valAx>
        <c:axId val="54972679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0070C0"/>
                </a:solidFill>
                <a:latin typeface="ＭＳ ゴシック" panose="020B0609070205080204" pitchFamily="49" charset="-128"/>
                <a:ea typeface="ＭＳ ゴシック" panose="020B0609070205080204" pitchFamily="49" charset="-128"/>
                <a:cs typeface="+mn-cs"/>
              </a:defRPr>
            </a:pPr>
            <a:endParaRPr lang="ja-JP"/>
          </a:p>
        </c:txPr>
        <c:crossAx val="549727872"/>
        <c:crosses val="autoZero"/>
        <c:crossBetween val="between"/>
      </c:valAx>
      <c:valAx>
        <c:axId val="549718152"/>
        <c:scaling>
          <c:orientation val="minMax"/>
        </c:scaling>
        <c:delete val="0"/>
        <c:axPos val="r"/>
        <c:numFmt formatCode="#,##0_);[Red]\(#,##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FF0000"/>
                </a:solidFill>
                <a:latin typeface="ＭＳ ゴシック" panose="020B0609070205080204" pitchFamily="49" charset="-128"/>
                <a:ea typeface="ＭＳ ゴシック" panose="020B0609070205080204" pitchFamily="49" charset="-128"/>
                <a:cs typeface="+mn-cs"/>
              </a:defRPr>
            </a:pPr>
            <a:endParaRPr lang="ja-JP"/>
          </a:p>
        </c:txPr>
        <c:crossAx val="549727512"/>
        <c:crosses val="max"/>
        <c:crossBetween val="between"/>
      </c:valAx>
      <c:catAx>
        <c:axId val="549727512"/>
        <c:scaling>
          <c:orientation val="minMax"/>
        </c:scaling>
        <c:delete val="1"/>
        <c:axPos val="b"/>
        <c:numFmt formatCode="General" sourceLinked="1"/>
        <c:majorTickMark val="out"/>
        <c:minorTickMark val="none"/>
        <c:tickLblPos val="nextTo"/>
        <c:crossAx val="549718152"/>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436A8BB-B259-D31C-32BF-7BC33D2107B9}"/>
              </a:ext>
            </a:extLst>
          </p:cNvPr>
          <p:cNvSpPr>
            <a:spLocks noGrp="1"/>
          </p:cNvSpPr>
          <p:nvPr>
            <p:ph type="hdr" sz="quarter"/>
          </p:nvPr>
        </p:nvSpPr>
        <p:spPr>
          <a:xfrm>
            <a:off x="0" y="0"/>
            <a:ext cx="2972393" cy="499285"/>
          </a:xfrm>
          <a:prstGeom prst="rect">
            <a:avLst/>
          </a:prstGeom>
        </p:spPr>
        <p:txBody>
          <a:bodyPr vert="horz" lIns="92546" tIns="46273" rIns="92546" bIns="46273" rtlCol="0"/>
          <a:lstStyle>
            <a:lvl1pPr algn="l">
              <a:defRPr sz="1200"/>
            </a:lvl1pPr>
          </a:lstStyle>
          <a:p>
            <a:pPr>
              <a:defRPr/>
            </a:pPr>
            <a:endParaRPr lang="ja-JP" altLang="en-US"/>
          </a:p>
        </p:txBody>
      </p:sp>
      <p:sp>
        <p:nvSpPr>
          <p:cNvPr id="3" name="日付プレースホルダー 2">
            <a:extLst>
              <a:ext uri="{FF2B5EF4-FFF2-40B4-BE49-F238E27FC236}">
                <a16:creationId xmlns:a16="http://schemas.microsoft.com/office/drawing/2014/main" id="{4E17687D-0B15-49C7-4977-0F61666CD8D1}"/>
              </a:ext>
            </a:extLst>
          </p:cNvPr>
          <p:cNvSpPr>
            <a:spLocks noGrp="1"/>
          </p:cNvSpPr>
          <p:nvPr>
            <p:ph type="dt" sz="quarter" idx="1"/>
          </p:nvPr>
        </p:nvSpPr>
        <p:spPr>
          <a:xfrm>
            <a:off x="3883991" y="0"/>
            <a:ext cx="2972392" cy="499285"/>
          </a:xfrm>
          <a:prstGeom prst="rect">
            <a:avLst/>
          </a:prstGeom>
        </p:spPr>
        <p:txBody>
          <a:bodyPr vert="horz" lIns="92546" tIns="46273" rIns="92546" bIns="46273" rtlCol="0"/>
          <a:lstStyle>
            <a:lvl1pPr algn="r">
              <a:defRPr sz="1200"/>
            </a:lvl1pPr>
          </a:lstStyle>
          <a:p>
            <a:pPr>
              <a:defRPr/>
            </a:pPr>
            <a:fld id="{0DA55840-9C71-44ED-81FC-BF9FA98078A1}" type="datetimeFigureOut">
              <a:rPr lang="ja-JP" altLang="en-US"/>
              <a:pPr>
                <a:defRPr/>
              </a:pPr>
              <a:t>2026/8/20</a:t>
            </a:fld>
            <a:endParaRPr lang="ja-JP" altLang="en-US"/>
          </a:p>
        </p:txBody>
      </p:sp>
      <p:sp>
        <p:nvSpPr>
          <p:cNvPr id="4" name="フッター プレースホルダー 3">
            <a:extLst>
              <a:ext uri="{FF2B5EF4-FFF2-40B4-BE49-F238E27FC236}">
                <a16:creationId xmlns:a16="http://schemas.microsoft.com/office/drawing/2014/main" id="{FF9D77F1-4394-FB03-C7DD-BE0EA8F4E33C}"/>
              </a:ext>
            </a:extLst>
          </p:cNvPr>
          <p:cNvSpPr>
            <a:spLocks noGrp="1"/>
          </p:cNvSpPr>
          <p:nvPr>
            <p:ph type="ftr" sz="quarter" idx="2"/>
          </p:nvPr>
        </p:nvSpPr>
        <p:spPr>
          <a:xfrm>
            <a:off x="0" y="9446403"/>
            <a:ext cx="2972393" cy="499285"/>
          </a:xfrm>
          <a:prstGeom prst="rect">
            <a:avLst/>
          </a:prstGeom>
        </p:spPr>
        <p:txBody>
          <a:bodyPr vert="horz" lIns="92546" tIns="46273" rIns="92546" bIns="46273" rtlCol="0" anchor="b"/>
          <a:lstStyle>
            <a:lvl1pPr algn="l">
              <a:defRPr sz="1200"/>
            </a:lvl1pPr>
          </a:lstStyle>
          <a:p>
            <a:pPr>
              <a:defRPr/>
            </a:pPr>
            <a:endParaRPr lang="ja-JP" altLang="en-US"/>
          </a:p>
        </p:txBody>
      </p:sp>
      <p:sp>
        <p:nvSpPr>
          <p:cNvPr id="5" name="スライド番号プレースホルダー 4">
            <a:extLst>
              <a:ext uri="{FF2B5EF4-FFF2-40B4-BE49-F238E27FC236}">
                <a16:creationId xmlns:a16="http://schemas.microsoft.com/office/drawing/2014/main" id="{7BBABF68-FF1D-C79C-D38B-0F8BA7FBD9FE}"/>
              </a:ext>
            </a:extLst>
          </p:cNvPr>
          <p:cNvSpPr>
            <a:spLocks noGrp="1"/>
          </p:cNvSpPr>
          <p:nvPr>
            <p:ph type="sldNum" sz="quarter" idx="3"/>
          </p:nvPr>
        </p:nvSpPr>
        <p:spPr>
          <a:xfrm>
            <a:off x="3883991" y="9446403"/>
            <a:ext cx="2972392" cy="499285"/>
          </a:xfrm>
          <a:prstGeom prst="rect">
            <a:avLst/>
          </a:prstGeom>
        </p:spPr>
        <p:txBody>
          <a:bodyPr vert="horz" wrap="square" lIns="92546" tIns="46273" rIns="92546" bIns="46273" numCol="1" anchor="b" anchorCtr="0" compatLnSpc="1">
            <a:prstTxWarp prst="textNoShape">
              <a:avLst/>
            </a:prstTxWarp>
          </a:bodyPr>
          <a:lstStyle>
            <a:lvl1pPr algn="r">
              <a:defRPr sz="1200"/>
            </a:lvl1pPr>
          </a:lstStyle>
          <a:p>
            <a:pPr>
              <a:defRPr/>
            </a:pPr>
            <a:fld id="{9D2FA850-9FD9-499A-AA27-499A5AB6C82A}" type="slidenum">
              <a:rPr lang="ja-JP" altLang="en-US"/>
              <a:pPr>
                <a:defRPr/>
              </a:pPr>
              <a:t>‹#›</a:t>
            </a:fld>
            <a:endParaRPr lang="ja-JP"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スライド イメージ プレースホルダ 3">
            <a:extLst>
              <a:ext uri="{FF2B5EF4-FFF2-40B4-BE49-F238E27FC236}">
                <a16:creationId xmlns:a16="http://schemas.microsoft.com/office/drawing/2014/main" id="{D0DE1C63-2848-30B3-A46B-1DDD6B2851E7}"/>
              </a:ext>
            </a:extLst>
          </p:cNvPr>
          <p:cNvSpPr>
            <a:spLocks noGrp="1" noRot="1" noChangeAspect="1"/>
          </p:cNvSpPr>
          <p:nvPr>
            <p:ph type="sldImg" idx="2"/>
          </p:nvPr>
        </p:nvSpPr>
        <p:spPr>
          <a:xfrm>
            <a:off x="944563" y="747713"/>
            <a:ext cx="4968875" cy="3725862"/>
          </a:xfrm>
          <a:prstGeom prst="rect">
            <a:avLst/>
          </a:prstGeom>
          <a:noFill/>
          <a:ln w="12700">
            <a:solidFill>
              <a:prstClr val="black"/>
            </a:solidFill>
          </a:ln>
        </p:spPr>
        <p:txBody>
          <a:bodyPr vert="horz" lIns="91778" tIns="45890" rIns="91778" bIns="45890" rtlCol="0" anchor="ctr"/>
          <a:lstStyle/>
          <a:p>
            <a:pPr lvl="0"/>
            <a:endParaRPr lang="ja-JP" altLang="en-US" noProof="0" dirty="0"/>
          </a:p>
        </p:txBody>
      </p:sp>
      <p:sp>
        <p:nvSpPr>
          <p:cNvPr id="5" name="ノート プレースホルダ 4">
            <a:extLst>
              <a:ext uri="{FF2B5EF4-FFF2-40B4-BE49-F238E27FC236}">
                <a16:creationId xmlns:a16="http://schemas.microsoft.com/office/drawing/2014/main" id="{969D5927-BBAB-FD6B-C0E7-27DF40E75497}"/>
              </a:ext>
            </a:extLst>
          </p:cNvPr>
          <p:cNvSpPr>
            <a:spLocks noGrp="1"/>
          </p:cNvSpPr>
          <p:nvPr>
            <p:ph type="body" sz="quarter" idx="3"/>
          </p:nvPr>
        </p:nvSpPr>
        <p:spPr>
          <a:xfrm>
            <a:off x="685316" y="4724002"/>
            <a:ext cx="5487370" cy="4474359"/>
          </a:xfrm>
          <a:prstGeom prst="rect">
            <a:avLst/>
          </a:prstGeom>
        </p:spPr>
        <p:txBody>
          <a:bodyPr vert="horz" lIns="91778" tIns="45890" rIns="91778" bIns="45890"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9" name="スライド番号プレースホルダー 8">
            <a:extLst>
              <a:ext uri="{FF2B5EF4-FFF2-40B4-BE49-F238E27FC236}">
                <a16:creationId xmlns:a16="http://schemas.microsoft.com/office/drawing/2014/main" id="{99A14D79-378C-7787-6415-9BC846B50F06}"/>
              </a:ext>
            </a:extLst>
          </p:cNvPr>
          <p:cNvSpPr>
            <a:spLocks noGrp="1"/>
          </p:cNvSpPr>
          <p:nvPr>
            <p:ph type="sldNum" sz="quarter" idx="5"/>
          </p:nvPr>
        </p:nvSpPr>
        <p:spPr>
          <a:xfrm>
            <a:off x="3883991" y="9446403"/>
            <a:ext cx="2972392" cy="499285"/>
          </a:xfrm>
          <a:prstGeom prst="rect">
            <a:avLst/>
          </a:prstGeom>
        </p:spPr>
        <p:txBody>
          <a:bodyPr vert="horz" wrap="square" lIns="92546" tIns="46273" rIns="92546" bIns="46273" numCol="1" anchor="b" anchorCtr="0" compatLnSpc="1">
            <a:prstTxWarp prst="textNoShape">
              <a:avLst/>
            </a:prstTxWarp>
          </a:bodyPr>
          <a:lstStyle>
            <a:lvl1pPr algn="r">
              <a:defRPr sz="1200"/>
            </a:lvl1pPr>
          </a:lstStyle>
          <a:p>
            <a:pPr>
              <a:defRPr/>
            </a:pPr>
            <a:fld id="{B59C47F9-9669-4718-91EB-37E8954A274C}"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667BB007-9DF7-331C-2858-FB8F8A2BDD9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Rectangle 3">
            <a:extLst>
              <a:ext uri="{FF2B5EF4-FFF2-40B4-BE49-F238E27FC236}">
                <a16:creationId xmlns:a16="http://schemas.microsoft.com/office/drawing/2014/main" id="{A3D078F9-3C81-AE3B-D15D-4AE6983BD14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sz="1000" dirty="0">
                <a:latin typeface="HG丸ｺﾞｼｯｸM-PRO" panose="020F0600000000000000" pitchFamily="50" charset="-128"/>
                <a:ea typeface="HG丸ｺﾞｼｯｸM-PRO" panose="020F0600000000000000" pitchFamily="50" charset="-128"/>
              </a:rPr>
              <a:t>　</a:t>
            </a:r>
            <a:r>
              <a:rPr lang="ja-JP" altLang="en-US" sz="1400" dirty="0">
                <a:latin typeface="HG丸ｺﾞｼｯｸM-PRO" panose="020F0600000000000000" pitchFamily="50" charset="-128"/>
                <a:ea typeface="HG丸ｺﾞｼｯｸM-PRO" panose="020F0600000000000000" pitchFamily="50" charset="-128"/>
              </a:rPr>
              <a:t>○○○の○○です。</a:t>
            </a: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昨今、少年が匿名・流動型犯罪グループに関与し、凶悪な犯罪を実行する事案が相次いでおります。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匿名・流動型犯罪グループは、特殊詐欺や薬物の密売など治安上の課題となっている犯罪の多くに深く関わっており、私たちの平穏で安全な暮らしを脅かす存在となっております。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先日、栃木県内において発生した強盗殺人等事件も、匿名・流動型犯罪グループ、いわゆる「トクリュウ」による犯行の可能性があり、関係都府県において鋭意捜査が進められているようですが、本日は、皆さんが、今後もトクリュウに関わることなく、幸せな人生を送るために知っておいていただきたいことについてお話しし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solidFill>
                  <a:srgbClr val="FF0000"/>
                </a:solidFill>
                <a:latin typeface="HG丸ｺﾞｼｯｸM-PRO" panose="020F0600000000000000" pitchFamily="50" charset="-128"/>
                <a:ea typeface="HG丸ｺﾞｼｯｸM-PRO" panose="020F0600000000000000" pitchFamily="50" charset="-128"/>
              </a:rPr>
              <a:t>　</a:t>
            </a:r>
            <a:endParaRPr lang="en-US" altLang="ja-JP" sz="14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12292" name="スライド番号プレースホルダー 2">
            <a:extLst>
              <a:ext uri="{FF2B5EF4-FFF2-40B4-BE49-F238E27FC236}">
                <a16:creationId xmlns:a16="http://schemas.microsoft.com/office/drawing/2014/main" id="{E0A73B4D-A22D-CDB4-106F-1C3C1E49C3C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1940" indent="-289208">
              <a:defRPr kumimoji="1">
                <a:solidFill>
                  <a:schemeClr val="tx1"/>
                </a:solidFill>
                <a:latin typeface="Arial" panose="020B0604020202020204" pitchFamily="34" charset="0"/>
                <a:ea typeface="ＭＳ Ｐゴシック" panose="020B0600070205080204" pitchFamily="50" charset="-128"/>
              </a:defRPr>
            </a:lvl2pPr>
            <a:lvl3pPr marL="1156830" indent="-231366">
              <a:defRPr kumimoji="1">
                <a:solidFill>
                  <a:schemeClr val="tx1"/>
                </a:solidFill>
                <a:latin typeface="Arial" panose="020B0604020202020204" pitchFamily="34" charset="0"/>
                <a:ea typeface="ＭＳ Ｐゴシック" panose="020B0600070205080204" pitchFamily="50" charset="-128"/>
              </a:defRPr>
            </a:lvl3pPr>
            <a:lvl4pPr marL="1619562" indent="-231366">
              <a:defRPr kumimoji="1">
                <a:solidFill>
                  <a:schemeClr val="tx1"/>
                </a:solidFill>
                <a:latin typeface="Arial" panose="020B0604020202020204" pitchFamily="34" charset="0"/>
                <a:ea typeface="ＭＳ Ｐゴシック" panose="020B0600070205080204" pitchFamily="50" charset="-128"/>
              </a:defRPr>
            </a:lvl4pPr>
            <a:lvl5pPr marL="2082295" indent="-231366">
              <a:defRPr kumimoji="1">
                <a:solidFill>
                  <a:schemeClr val="tx1"/>
                </a:solidFill>
                <a:latin typeface="Arial" panose="020B0604020202020204" pitchFamily="34" charset="0"/>
                <a:ea typeface="ＭＳ Ｐゴシック" panose="020B0600070205080204" pitchFamily="50" charset="-128"/>
              </a:defRPr>
            </a:lvl5pPr>
            <a:lvl6pPr marL="2545027"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07759"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0491"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3223"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CA93C7EC-8562-42E8-801A-3E06965B7029}" type="slidenum">
              <a:rPr lang="ja-JP" altLang="en-US" smtClean="0"/>
              <a:pPr/>
              <a:t>1</a:t>
            </a:fld>
            <a:endParaRPr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5E497B35-4762-9B4C-3D18-069F2D17D18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Rectangle 3">
            <a:extLst>
              <a:ext uri="{FF2B5EF4-FFF2-40B4-BE49-F238E27FC236}">
                <a16:creationId xmlns:a16="http://schemas.microsoft.com/office/drawing/2014/main" id="{4B8F44C7-8D9C-6B53-75C4-B244323EA6D6}"/>
              </a:ext>
            </a:extLst>
          </p:cNvPr>
          <p:cNvSpPr>
            <a:spLocks noGrp="1" noChangeArrowheads="1"/>
          </p:cNvSpPr>
          <p:nvPr>
            <p:ph type="body" idx="1"/>
          </p:nvPr>
        </p:nvSpPr>
        <p:spPr bwMode="auto"/>
        <p:txBody>
          <a:bodyPr wrap="square" numCol="1" anchor="t" anchorCtr="0" compatLnSpc="1">
            <a:prstTxWarp prst="textNoShape">
              <a:avLst/>
            </a:prstTxWarp>
            <a:noAutofit/>
          </a:bodyPr>
          <a:lstStyle/>
          <a:p>
            <a:pPr algn="just"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インターネット上では、「他人には害がないのだから、後は自己責任」といった考えを主張する意見もあるようですが、これは大きな間違いです。</a:t>
            </a:r>
            <a:endParaRPr lang="en-US" altLang="ja-JP" sz="1400" dirty="0">
              <a:latin typeface="HG丸ｺﾞｼｯｸM-PRO" panose="020F0600000000000000" pitchFamily="50" charset="-128"/>
              <a:ea typeface="HG丸ｺﾞｼｯｸM-PRO" panose="020F0600000000000000" pitchFamily="50" charset="-128"/>
            </a:endParaRPr>
          </a:p>
          <a:p>
            <a:pPr algn="just"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algn="just"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大麻の乱用は、個人の健康被害ばかりでなく、家庭や社会にも重大な悪影響を及ぼします。</a:t>
            </a:r>
            <a:endParaRPr lang="en-US" altLang="ja-JP" sz="1400" dirty="0">
              <a:latin typeface="HG丸ｺﾞｼｯｸM-PRO" panose="020F0600000000000000" pitchFamily="50" charset="-128"/>
              <a:ea typeface="HG丸ｺﾞｼｯｸM-PRO" panose="020F0600000000000000" pitchFamily="50" charset="-128"/>
            </a:endParaRPr>
          </a:p>
          <a:p>
            <a:pPr algn="just"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algn="just"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そもそも、日本で大麻は、違法薬物として法律で厳しく規制されており、スライドにあるように重い罰則が科せられ処罰されます。</a:t>
            </a:r>
            <a:endParaRPr lang="en-US" altLang="ja-JP" sz="1400" dirty="0">
              <a:latin typeface="HG丸ｺﾞｼｯｸM-PRO" panose="020F0600000000000000" pitchFamily="50" charset="-128"/>
              <a:ea typeface="HG丸ｺﾞｼｯｸM-PRO" panose="020F0600000000000000" pitchFamily="50" charset="-128"/>
            </a:endParaRPr>
          </a:p>
          <a:p>
            <a:pPr algn="just"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algn="just"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それは、大麻を始め薬物乱用がもたらす心身への悪影響が、時として人を精神的に不安定にさせ、殺人や全く無関係の第三者を巻き込む重大な人身事故等、悲劇的な事件を起こす引き金になったケースがいくつもあるからです（殺人、傷害、人身交通事故など）。</a:t>
            </a:r>
            <a:endParaRPr lang="en-US" altLang="ja-JP" sz="1400" dirty="0">
              <a:latin typeface="HG丸ｺﾞｼｯｸM-PRO" panose="020F0600000000000000" pitchFamily="50" charset="-128"/>
              <a:ea typeface="HG丸ｺﾞｼｯｸM-PRO" panose="020F0600000000000000" pitchFamily="50" charset="-128"/>
            </a:endParaRPr>
          </a:p>
          <a:p>
            <a:pPr algn="just"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だからこそ、厳しく規制されているのです。</a:t>
            </a:r>
            <a:endParaRPr lang="en-US" altLang="ja-JP" sz="1400" dirty="0">
              <a:latin typeface="HG丸ｺﾞｼｯｸM-PRO" panose="020F0600000000000000" pitchFamily="50" charset="-128"/>
              <a:ea typeface="HG丸ｺﾞｼｯｸM-PRO" panose="020F0600000000000000" pitchFamily="50" charset="-128"/>
            </a:endParaRPr>
          </a:p>
          <a:p>
            <a:pPr algn="just"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a:t>
            </a:r>
            <a:endParaRPr lang="en-US" altLang="ja-JP" sz="1400" dirty="0">
              <a:latin typeface="HG丸ｺﾞｼｯｸM-PRO" panose="020F0600000000000000" pitchFamily="50" charset="-128"/>
              <a:ea typeface="HG丸ｺﾞｼｯｸM-PRO" panose="020F0600000000000000" pitchFamily="50" charset="-128"/>
            </a:endParaRPr>
          </a:p>
          <a:p>
            <a:pPr algn="just"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もし、あなたが警察に捕まったとして、家族や、大切な方は何も感じないでしょうか。</a:t>
            </a:r>
            <a:endParaRPr lang="en-US" altLang="ja-JP" sz="1400" dirty="0">
              <a:latin typeface="HG丸ｺﾞｼｯｸM-PRO" panose="020F0600000000000000" pitchFamily="50" charset="-128"/>
              <a:ea typeface="HG丸ｺﾞｼｯｸM-PRO" panose="020F0600000000000000" pitchFamily="50" charset="-128"/>
            </a:endParaRPr>
          </a:p>
          <a:p>
            <a:pPr algn="just"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信頼して仕事を任せてくれていた会社の方は、どう思うでしょうか。</a:t>
            </a:r>
            <a:endParaRPr lang="en-US" altLang="ja-JP" sz="1400" dirty="0">
              <a:latin typeface="HG丸ｺﾞｼｯｸM-PRO" panose="020F0600000000000000" pitchFamily="50" charset="-128"/>
              <a:ea typeface="HG丸ｺﾞｼｯｸM-PRO" panose="020F0600000000000000" pitchFamily="50" charset="-128"/>
            </a:endParaRPr>
          </a:p>
          <a:p>
            <a:pPr algn="just"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また、逮捕された人を雇っていたとして、世間から目を向けられる会社のダメージはいかほどでしょうか。</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先輩や友達に誘われ、一時の興味本位で一度でも手を出してしまうと、もう後には戻れません。</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そうならないためにも、人として、一社会人として、絶対に大麻、薬物には手を出さないという強い意思を、日頃から持っていただきたいと思います。</a:t>
            </a:r>
            <a:endParaRPr lang="en-US" altLang="ja-JP" sz="1400" dirty="0">
              <a:latin typeface="HG丸ｺﾞｼｯｸM-PRO" panose="020F0600000000000000" pitchFamily="50" charset="-128"/>
              <a:ea typeface="HG丸ｺﾞｼｯｸM-PRO" panose="020F0600000000000000" pitchFamily="50" charset="-128"/>
            </a:endParaRPr>
          </a:p>
        </p:txBody>
      </p:sp>
      <p:sp>
        <p:nvSpPr>
          <p:cNvPr id="30724" name="スライド番号プレースホルダー 1">
            <a:extLst>
              <a:ext uri="{FF2B5EF4-FFF2-40B4-BE49-F238E27FC236}">
                <a16:creationId xmlns:a16="http://schemas.microsoft.com/office/drawing/2014/main" id="{B55786EC-E871-6515-FDFC-71A26B85212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1940" indent="-289208">
              <a:defRPr kumimoji="1">
                <a:solidFill>
                  <a:schemeClr val="tx1"/>
                </a:solidFill>
                <a:latin typeface="Arial" panose="020B0604020202020204" pitchFamily="34" charset="0"/>
                <a:ea typeface="ＭＳ Ｐゴシック" panose="020B0600070205080204" pitchFamily="50" charset="-128"/>
              </a:defRPr>
            </a:lvl2pPr>
            <a:lvl3pPr marL="1156830" indent="-231366">
              <a:defRPr kumimoji="1">
                <a:solidFill>
                  <a:schemeClr val="tx1"/>
                </a:solidFill>
                <a:latin typeface="Arial" panose="020B0604020202020204" pitchFamily="34" charset="0"/>
                <a:ea typeface="ＭＳ Ｐゴシック" panose="020B0600070205080204" pitchFamily="50" charset="-128"/>
              </a:defRPr>
            </a:lvl3pPr>
            <a:lvl4pPr marL="1619562" indent="-231366">
              <a:defRPr kumimoji="1">
                <a:solidFill>
                  <a:schemeClr val="tx1"/>
                </a:solidFill>
                <a:latin typeface="Arial" panose="020B0604020202020204" pitchFamily="34" charset="0"/>
                <a:ea typeface="ＭＳ Ｐゴシック" panose="020B0600070205080204" pitchFamily="50" charset="-128"/>
              </a:defRPr>
            </a:lvl4pPr>
            <a:lvl5pPr marL="2082295" indent="-231366">
              <a:defRPr kumimoji="1">
                <a:solidFill>
                  <a:schemeClr val="tx1"/>
                </a:solidFill>
                <a:latin typeface="Arial" panose="020B0604020202020204" pitchFamily="34" charset="0"/>
                <a:ea typeface="ＭＳ Ｐゴシック" panose="020B0600070205080204" pitchFamily="50" charset="-128"/>
              </a:defRPr>
            </a:lvl5pPr>
            <a:lvl6pPr marL="2545027"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07759"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0491"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3223"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20630321-00FE-4B7B-900A-145AD6ED4582}" type="slidenum">
              <a:rPr lang="ja-JP" altLang="en-US" smtClean="0"/>
              <a:pPr/>
              <a:t>10</a:t>
            </a:fld>
            <a:endParaRPr lang="ja-JP"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 イメージ プレースホルダ 1">
            <a:extLst>
              <a:ext uri="{FF2B5EF4-FFF2-40B4-BE49-F238E27FC236}">
                <a16:creationId xmlns:a16="http://schemas.microsoft.com/office/drawing/2014/main" id="{47454C36-AC74-2FC0-43F2-83395667AD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2" name="スライド番号プレースホルダ 4">
            <a:extLst>
              <a:ext uri="{FF2B5EF4-FFF2-40B4-BE49-F238E27FC236}">
                <a16:creationId xmlns:a16="http://schemas.microsoft.com/office/drawing/2014/main" id="{5205839D-E2BF-7A91-DAE0-A46D8E12D0E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5513" indent="-285994">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47190" indent="-228153">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05103" indent="-228153">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64621" indent="-228153">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27353" indent="-22815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90085" indent="-22815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52818" indent="-22815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15550" indent="-22815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10337A2D-AB11-42F2-8DE8-F2E20DAD6161}" type="slidenum">
              <a:rPr kumimoji="0" lang="en-US" altLang="ja-JP" smtClean="0">
                <a:latin typeface="Arial" panose="020B0604020202020204" pitchFamily="34" charset="0"/>
              </a:rPr>
              <a:pPr>
                <a:spcBef>
                  <a:spcPct val="0"/>
                </a:spcBef>
              </a:pPr>
              <a:t>11</a:t>
            </a:fld>
            <a:endParaRPr kumimoji="0" lang="en-US" altLang="ja-JP">
              <a:latin typeface="Arial" panose="020B0604020202020204" pitchFamily="34" charset="0"/>
            </a:endParaRPr>
          </a:p>
        </p:txBody>
      </p:sp>
      <p:sp>
        <p:nvSpPr>
          <p:cNvPr id="2" name="ノート プレースホルダー 1">
            <a:extLst>
              <a:ext uri="{FF2B5EF4-FFF2-40B4-BE49-F238E27FC236}">
                <a16:creationId xmlns:a16="http://schemas.microsoft.com/office/drawing/2014/main" id="{035F8961-AFE9-09C6-EB52-14CFB4BCA155}"/>
              </a:ext>
            </a:extLst>
          </p:cNvPr>
          <p:cNvSpPr>
            <a:spLocks noGrp="1"/>
          </p:cNvSpPr>
          <p:nvPr>
            <p:ph type="body" sz="quarter" idx="3"/>
          </p:nvPr>
        </p:nvSpPr>
        <p:spPr/>
        <p:txBody>
          <a:bodyPr/>
          <a:lstStyle/>
          <a:p>
            <a:endParaRPr kumimoji="1" lang="ja-JP"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6AD26882-3A3E-6667-615D-2CA9783327E1}"/>
              </a:ext>
            </a:extLst>
          </p:cNvPr>
          <p:cNvSpPr>
            <a:spLocks noGrp="1" noRot="1" noChangeAspect="1" noChangeArrowheads="1" noTextEdit="1"/>
          </p:cNvSpPr>
          <p:nvPr>
            <p:ph type="sldImg"/>
          </p:nvPr>
        </p:nvSpPr>
        <p:spPr bwMode="auto">
          <a:xfrm>
            <a:off x="944563" y="749300"/>
            <a:ext cx="4968875" cy="3727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Rectangle 3">
            <a:extLst>
              <a:ext uri="{FF2B5EF4-FFF2-40B4-BE49-F238E27FC236}">
                <a16:creationId xmlns:a16="http://schemas.microsoft.com/office/drawing/2014/main" id="{077FED7A-3827-E06C-610E-09A7518652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sz="1000" dirty="0">
                <a:latin typeface="HG丸ｺﾞｼｯｸM-PRO" panose="020F0600000000000000" pitchFamily="50" charset="-128"/>
                <a:ea typeface="HG丸ｺﾞｼｯｸM-PRO" panose="020F0600000000000000" pitchFamily="50" charset="-128"/>
              </a:rPr>
              <a:t>　</a:t>
            </a:r>
            <a:r>
              <a:rPr lang="ja-JP" altLang="en-US" sz="1400" dirty="0">
                <a:latin typeface="HG丸ｺﾞｼｯｸM-PRO" panose="020F0600000000000000" pitchFamily="50" charset="-128"/>
                <a:ea typeface="HG丸ｺﾞｼｯｸM-PRO" panose="020F0600000000000000" pitchFamily="50" charset="-128"/>
              </a:rPr>
              <a:t>本日、お話しするテーマは</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　いわゆる「トクリュウの危険性」</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　トクリュウの資金獲得犯罪の一つでもあり、若年層を中　</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心に社会問題化している「大麻乱用の危険性」</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について、北海道警察から提供された情報をもとにお話しします。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en-US" altLang="ja-JP" sz="10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en-US" altLang="ja-JP" sz="10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000" dirty="0">
                <a:latin typeface="HG丸ｺﾞｼｯｸM-PRO" panose="020F0600000000000000" pitchFamily="50" charset="-128"/>
                <a:ea typeface="HG丸ｺﾞｼｯｸM-PRO" panose="020F0600000000000000" pitchFamily="50" charset="-128"/>
              </a:rPr>
              <a:t>　</a:t>
            </a:r>
            <a:endParaRPr lang="ja-JP" altLang="en-US" sz="1000" dirty="0"/>
          </a:p>
        </p:txBody>
      </p:sp>
      <p:sp>
        <p:nvSpPr>
          <p:cNvPr id="14340" name="スライド番号プレースホルダー 1">
            <a:extLst>
              <a:ext uri="{FF2B5EF4-FFF2-40B4-BE49-F238E27FC236}">
                <a16:creationId xmlns:a16="http://schemas.microsoft.com/office/drawing/2014/main" id="{8B3EFF5A-B698-936D-B156-BDFBADA9E6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1940" indent="-289208">
              <a:defRPr kumimoji="1">
                <a:solidFill>
                  <a:schemeClr val="tx1"/>
                </a:solidFill>
                <a:latin typeface="Arial" panose="020B0604020202020204" pitchFamily="34" charset="0"/>
                <a:ea typeface="ＭＳ Ｐゴシック" panose="020B0600070205080204" pitchFamily="50" charset="-128"/>
              </a:defRPr>
            </a:lvl2pPr>
            <a:lvl3pPr marL="1156830" indent="-231366">
              <a:defRPr kumimoji="1">
                <a:solidFill>
                  <a:schemeClr val="tx1"/>
                </a:solidFill>
                <a:latin typeface="Arial" panose="020B0604020202020204" pitchFamily="34" charset="0"/>
                <a:ea typeface="ＭＳ Ｐゴシック" panose="020B0600070205080204" pitchFamily="50" charset="-128"/>
              </a:defRPr>
            </a:lvl3pPr>
            <a:lvl4pPr marL="1619562" indent="-231366">
              <a:defRPr kumimoji="1">
                <a:solidFill>
                  <a:schemeClr val="tx1"/>
                </a:solidFill>
                <a:latin typeface="Arial" panose="020B0604020202020204" pitchFamily="34" charset="0"/>
                <a:ea typeface="ＭＳ Ｐゴシック" panose="020B0600070205080204" pitchFamily="50" charset="-128"/>
              </a:defRPr>
            </a:lvl4pPr>
            <a:lvl5pPr marL="2082295" indent="-231366">
              <a:defRPr kumimoji="1">
                <a:solidFill>
                  <a:schemeClr val="tx1"/>
                </a:solidFill>
                <a:latin typeface="Arial" panose="020B0604020202020204" pitchFamily="34" charset="0"/>
                <a:ea typeface="ＭＳ Ｐゴシック" panose="020B0600070205080204" pitchFamily="50" charset="-128"/>
              </a:defRPr>
            </a:lvl5pPr>
            <a:lvl6pPr marL="2545027"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07759"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0491"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3223"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C3BC99C4-3C57-4A89-B55C-04257EE523A1}" type="slidenum">
              <a:rPr lang="ja-JP" altLang="en-US" smtClean="0"/>
              <a:pPr/>
              <a:t>2</a:t>
            </a:fld>
            <a:endParaRPr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a:extLst>
              <a:ext uri="{FF2B5EF4-FFF2-40B4-BE49-F238E27FC236}">
                <a16:creationId xmlns:a16="http://schemas.microsoft.com/office/drawing/2014/main" id="{0D5F398C-01F5-A94D-2FDF-EA31261E9C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ノート プレースホルダ 2">
            <a:extLst>
              <a:ext uri="{FF2B5EF4-FFF2-40B4-BE49-F238E27FC236}">
                <a16:creationId xmlns:a16="http://schemas.microsoft.com/office/drawing/2014/main" id="{6729DEA1-9AE3-9653-E20C-F4991D0FCD94}"/>
              </a:ext>
            </a:extLst>
          </p:cNvPr>
          <p:cNvSpPr>
            <a:spLocks noGrp="1" noChangeArrowheads="1"/>
          </p:cNvSpPr>
          <p:nvPr>
            <p:ph type="body" idx="1"/>
          </p:nvPr>
        </p:nvSpPr>
        <p:spPr bwMode="auto"/>
        <p:txBody>
          <a:bodyPr wrap="square" numCol="1" anchor="t" anchorCtr="0" compatLnSpc="1">
            <a:prstTxWarp prst="textNoShape">
              <a:avLst/>
            </a:prstTxWarp>
            <a:noAutofit/>
          </a:bodyPr>
          <a:lstStyle/>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まずは、「トクリュウの危険性」です。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トクリュウ」は、詐欺や強盗等、各種資金獲得活動により得た収益を吸い上げている中核部分は匿名化されており、また、「Ｘ（エックス）」等のＳＮＳや求人サイトを通じるなどして、緩やかに結びついたメンバー同士が役割を細分化させ、その都度、いわゆる「闇バイト」への応募者を末端の実行犯として、言わば「使い捨て」にするなど、メンバーを入れ替えながら多様な資金獲得活動を行ってい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また、少年が特殊詐欺の受け子などとなった経緯を見ると、知人等からの紹介によるものが約６割であるなど、地元の先輩・後輩であったり、深夜徘徊等の不良交友で繋がりをもった顔見知りなど、そうした人間関係を利用し、末端の実行犯を集めている実態も見られ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「トクリュウ」は、末端の実行犯に対して、最初は簡単な案件を紹介して報酬を支払ったりしますが、それは信用させるための「餌（えさ）」で、その後、凶悪な犯罪に加担するよう求めてきます。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もしも、「トクリュウ」からの要求を断ったり、離脱しようとしたりすると、入手した個人情報を基に執拗に脅迫し、恐怖心を植え付けて離脱を阻止してきます。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そして、より凶悪で高収益な犯罪に加担するよう指示してきます。それは、警察に逮捕されるまで続きます。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そうした凶悪犯罪で獲得した収益は、「トクリュウ」に吸い取られ、その一部が暴力団などの背後組織に流れているとみられています。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（マウスをクリックすると点線枠で囲んだ部分がフェードインします。）</a:t>
            </a:r>
          </a:p>
        </p:txBody>
      </p:sp>
      <p:sp>
        <p:nvSpPr>
          <p:cNvPr id="16388" name="スライド番号プレースホルダー 1">
            <a:extLst>
              <a:ext uri="{FF2B5EF4-FFF2-40B4-BE49-F238E27FC236}">
                <a16:creationId xmlns:a16="http://schemas.microsoft.com/office/drawing/2014/main" id="{600FB410-C645-5403-6B61-2023B784D94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1940" indent="-289208">
              <a:defRPr kumimoji="1">
                <a:solidFill>
                  <a:schemeClr val="tx1"/>
                </a:solidFill>
                <a:latin typeface="Arial" panose="020B0604020202020204" pitchFamily="34" charset="0"/>
                <a:ea typeface="ＭＳ Ｐゴシック" panose="020B0600070205080204" pitchFamily="50" charset="-128"/>
              </a:defRPr>
            </a:lvl2pPr>
            <a:lvl3pPr marL="1156830" indent="-231366">
              <a:defRPr kumimoji="1">
                <a:solidFill>
                  <a:schemeClr val="tx1"/>
                </a:solidFill>
                <a:latin typeface="Arial" panose="020B0604020202020204" pitchFamily="34" charset="0"/>
                <a:ea typeface="ＭＳ Ｐゴシック" panose="020B0600070205080204" pitchFamily="50" charset="-128"/>
              </a:defRPr>
            </a:lvl3pPr>
            <a:lvl4pPr marL="1619562" indent="-231366">
              <a:defRPr kumimoji="1">
                <a:solidFill>
                  <a:schemeClr val="tx1"/>
                </a:solidFill>
                <a:latin typeface="Arial" panose="020B0604020202020204" pitchFamily="34" charset="0"/>
                <a:ea typeface="ＭＳ Ｐゴシック" panose="020B0600070205080204" pitchFamily="50" charset="-128"/>
              </a:defRPr>
            </a:lvl4pPr>
            <a:lvl5pPr marL="2082295" indent="-231366">
              <a:defRPr kumimoji="1">
                <a:solidFill>
                  <a:schemeClr val="tx1"/>
                </a:solidFill>
                <a:latin typeface="Arial" panose="020B0604020202020204" pitchFamily="34" charset="0"/>
                <a:ea typeface="ＭＳ Ｐゴシック" panose="020B0600070205080204" pitchFamily="50" charset="-128"/>
              </a:defRPr>
            </a:lvl5pPr>
            <a:lvl6pPr marL="2545027"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07759"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0491"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3223"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BC3C9C69-97B3-47BE-8F46-4F2FBD57F3B6}" type="slidenum">
              <a:rPr lang="ja-JP" altLang="en-US" smtClean="0"/>
              <a:pPr/>
              <a:t>3</a:t>
            </a:fld>
            <a:endParaRPr lang="ja-JP"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 イメージ プレースホルダ 1">
            <a:extLst>
              <a:ext uri="{FF2B5EF4-FFF2-40B4-BE49-F238E27FC236}">
                <a16:creationId xmlns:a16="http://schemas.microsoft.com/office/drawing/2014/main" id="{2ACAD31E-EC0A-4C6A-6F56-DCB0E8EA8F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ノート プレースホルダ 2">
            <a:extLst>
              <a:ext uri="{FF2B5EF4-FFF2-40B4-BE49-F238E27FC236}">
                <a16:creationId xmlns:a16="http://schemas.microsoft.com/office/drawing/2014/main" id="{8BDF1879-F60D-0885-C640-FAE0081498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spcBef>
                <a:spcPct val="0"/>
              </a:spcBef>
            </a:pPr>
            <a:r>
              <a:rPr lang="ja-JP" altLang="en-US" sz="1000" dirty="0">
                <a:latin typeface="HG丸ｺﾞｼｯｸM-PRO" panose="020F0600000000000000" pitchFamily="50" charset="-128"/>
                <a:ea typeface="HG丸ｺﾞｼｯｸM-PRO" panose="020F0600000000000000" pitchFamily="50" charset="-128"/>
              </a:rPr>
              <a:t>　</a:t>
            </a:r>
            <a:r>
              <a:rPr lang="ja-JP" altLang="en-US" sz="1400" dirty="0">
                <a:latin typeface="HG丸ｺﾞｼｯｸM-PRO" panose="020F0600000000000000" pitchFamily="50" charset="-128"/>
                <a:ea typeface="HG丸ｺﾞｼｯｸM-PRO" panose="020F0600000000000000" pitchFamily="50" charset="-128"/>
              </a:rPr>
              <a:t>いわゆる「闇バイト」ですが、「トクリュウ」が資金を獲得するために使い捨てにする、特殊詐欺の「受け子」や「出し子」、薬物の運搬などの末端実行犯を集める違法な求人情報を指します。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「闇バイト」の特徴としては、「</a:t>
            </a:r>
            <a:r>
              <a:rPr lang="en-US" altLang="ja-JP" sz="1400" dirty="0">
                <a:latin typeface="HG丸ｺﾞｼｯｸM-PRO" panose="020F0600000000000000" pitchFamily="50" charset="-128"/>
                <a:ea typeface="HG丸ｺﾞｼｯｸM-PRO" panose="020F0600000000000000" pitchFamily="50" charset="-128"/>
              </a:rPr>
              <a:t>X</a:t>
            </a:r>
            <a:r>
              <a:rPr lang="ja-JP" altLang="en-US" sz="1400" dirty="0">
                <a:latin typeface="HG丸ｺﾞｼｯｸM-PRO" panose="020F0600000000000000" pitchFamily="50" charset="-128"/>
                <a:ea typeface="HG丸ｺﾞｼｯｸM-PRO" panose="020F0600000000000000" pitchFamily="50" charset="-128"/>
              </a:rPr>
              <a:t>（エックス）」等のＳＮＳが使用され、「運びの仕事」、「ホワイトバイト」等、楽で簡単な仕事であることを強調し、「高収入」、「日給５万円から」等、高額な報酬を示唆して「受け子」等を募集し、応募者を犯罪に加担させ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また、首謀者、指示役、実行役の間の連絡手段には、匿名性が高く、メッセージが自動的に消去される仕組みを備えた「テレグラム」や「シグナル」といった通信手段を使用するなど、犯罪の証拠を隠滅しようとする手口が多くみられ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a:latin typeface="HG丸ｺﾞｼｯｸM-PRO" panose="020F0600000000000000" pitchFamily="50" charset="-128"/>
                <a:ea typeface="HG丸ｺﾞｼｯｸM-PRO" panose="020F0600000000000000" pitchFamily="50" charset="-128"/>
              </a:rPr>
              <a:t>　さらには</a:t>
            </a:r>
            <a:r>
              <a:rPr lang="ja-JP" altLang="en-US" sz="1400" dirty="0">
                <a:latin typeface="HG丸ｺﾞｼｯｸM-PRO" panose="020F0600000000000000" pitchFamily="50" charset="-128"/>
                <a:ea typeface="HG丸ｺﾞｼｯｸM-PRO" panose="020F0600000000000000" pitchFamily="50" charset="-128"/>
              </a:rPr>
              <a:t>、応募者の離脱を阻止するために、あらかじめ運転免許証や自分の顔写真を送るよう求めてきます。送信してしまうと、指示に従わなければ自分や家族に危害を加えるなど脅されてしまい、逃れられず、犯罪に加担させられ、逮捕されるまで抜け出せなくなり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en-US" altLang="ja-JP"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dirty="0">
                <a:latin typeface="HG丸ｺﾞｼｯｸM-PRO" panose="020F0600000000000000" pitchFamily="50" charset="-128"/>
                <a:ea typeface="HG丸ｺﾞｼｯｸM-PRO" panose="020F0600000000000000" pitchFamily="50" charset="-128"/>
              </a:rPr>
              <a:t>　</a:t>
            </a:r>
          </a:p>
        </p:txBody>
      </p:sp>
      <p:sp>
        <p:nvSpPr>
          <p:cNvPr id="18436" name="スライド番号プレースホルダー 1">
            <a:extLst>
              <a:ext uri="{FF2B5EF4-FFF2-40B4-BE49-F238E27FC236}">
                <a16:creationId xmlns:a16="http://schemas.microsoft.com/office/drawing/2014/main" id="{D4FA1C4C-6B3E-7404-599B-E74302426F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1940" indent="-289208">
              <a:defRPr kumimoji="1">
                <a:solidFill>
                  <a:schemeClr val="tx1"/>
                </a:solidFill>
                <a:latin typeface="Arial" panose="020B0604020202020204" pitchFamily="34" charset="0"/>
                <a:ea typeface="ＭＳ Ｐゴシック" panose="020B0600070205080204" pitchFamily="50" charset="-128"/>
              </a:defRPr>
            </a:lvl2pPr>
            <a:lvl3pPr marL="1156830" indent="-231366">
              <a:defRPr kumimoji="1">
                <a:solidFill>
                  <a:schemeClr val="tx1"/>
                </a:solidFill>
                <a:latin typeface="Arial" panose="020B0604020202020204" pitchFamily="34" charset="0"/>
                <a:ea typeface="ＭＳ Ｐゴシック" panose="020B0600070205080204" pitchFamily="50" charset="-128"/>
              </a:defRPr>
            </a:lvl3pPr>
            <a:lvl4pPr marL="1619562" indent="-231366">
              <a:defRPr kumimoji="1">
                <a:solidFill>
                  <a:schemeClr val="tx1"/>
                </a:solidFill>
                <a:latin typeface="Arial" panose="020B0604020202020204" pitchFamily="34" charset="0"/>
                <a:ea typeface="ＭＳ Ｐゴシック" panose="020B0600070205080204" pitchFamily="50" charset="-128"/>
              </a:defRPr>
            </a:lvl4pPr>
            <a:lvl5pPr marL="2082295" indent="-231366">
              <a:defRPr kumimoji="1">
                <a:solidFill>
                  <a:schemeClr val="tx1"/>
                </a:solidFill>
                <a:latin typeface="Arial" panose="020B0604020202020204" pitchFamily="34" charset="0"/>
                <a:ea typeface="ＭＳ Ｐゴシック" panose="020B0600070205080204" pitchFamily="50" charset="-128"/>
              </a:defRPr>
            </a:lvl5pPr>
            <a:lvl6pPr marL="2545027"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07759"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0491"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3223"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71F63661-90A6-4EE7-AAC2-ACB254CFD882}" type="slidenum">
              <a:rPr lang="ja-JP" altLang="en-US" smtClean="0"/>
              <a:pPr/>
              <a:t>4</a:t>
            </a:fld>
            <a:endParaRPr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 1">
            <a:extLst>
              <a:ext uri="{FF2B5EF4-FFF2-40B4-BE49-F238E27FC236}">
                <a16:creationId xmlns:a16="http://schemas.microsoft.com/office/drawing/2014/main" id="{9D12786E-AA9E-97DA-52DA-4A87CE7D8F9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 2">
            <a:extLst>
              <a:ext uri="{FF2B5EF4-FFF2-40B4-BE49-F238E27FC236}">
                <a16:creationId xmlns:a16="http://schemas.microsoft.com/office/drawing/2014/main" id="{952128C5-0DE8-B86D-C66C-83974358C8C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901364" indent="-901364" eaLnBrk="1" hangingPunct="1">
              <a:spcBef>
                <a:spcPct val="0"/>
              </a:spcBef>
            </a:pPr>
            <a:r>
              <a:rPr lang="ja-JP" altLang="en-US" sz="1000" dirty="0">
                <a:latin typeface="HG丸ｺﾞｼｯｸM-PRO" panose="020F0600000000000000" pitchFamily="50" charset="-128"/>
                <a:ea typeface="HG丸ｺﾞｼｯｸM-PRO" panose="020F0600000000000000" pitchFamily="50" charset="-128"/>
              </a:rPr>
              <a:t>　</a:t>
            </a:r>
            <a:r>
              <a:rPr lang="ja-JP" altLang="en-US" sz="1400" dirty="0">
                <a:latin typeface="HG丸ｺﾞｼｯｸM-PRO" panose="020F0600000000000000" pitchFamily="50" charset="-128"/>
                <a:ea typeface="HG丸ｺﾞｼｯｸM-PRO" panose="020F0600000000000000" pitchFamily="50" charset="-128"/>
              </a:rPr>
              <a:t>「闇バイト」で犯罪に加担してしまい検挙された事例を紹介し</a:t>
            </a: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ます。</a:t>
            </a: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①については、まさに今お話したパターンです。</a:t>
            </a: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a:t>
            </a: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②については、「高額な報酬」を餌に犯罪に加担したものの、</a:t>
            </a: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結局、報酬を受け取ることもできないまま、犯罪を重ねた末に逮</a:t>
            </a: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捕されたといういう例です。</a:t>
            </a: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「トクリュウ」にしてみると、「闇バイト」や「地元の人間関</a:t>
            </a: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係」から、犯罪の実行役を探すことはたやすいことで、自らは直</a:t>
            </a: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接手を出さず、若者を脅迫等で縛り付けて犯罪に加担させ、報酬</a:t>
            </a: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も支払わず、最後は使い捨てにします。</a:t>
            </a: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これが現実であり、「トクリュウ」に関わることの危険性であ</a:t>
            </a:r>
            <a:endParaRPr lang="en-US" altLang="ja-JP" sz="1400" dirty="0">
              <a:latin typeface="HG丸ｺﾞｼｯｸM-PRO" panose="020F0600000000000000" pitchFamily="50" charset="-128"/>
              <a:ea typeface="HG丸ｺﾞｼｯｸM-PRO" panose="020F0600000000000000" pitchFamily="50" charset="-128"/>
            </a:endParaRPr>
          </a:p>
          <a:p>
            <a:pPr marL="901364" indent="-901364"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ると言えます。</a:t>
            </a:r>
          </a:p>
        </p:txBody>
      </p:sp>
      <p:sp>
        <p:nvSpPr>
          <p:cNvPr id="20484" name="スライド番号プレースホルダー 1">
            <a:extLst>
              <a:ext uri="{FF2B5EF4-FFF2-40B4-BE49-F238E27FC236}">
                <a16:creationId xmlns:a16="http://schemas.microsoft.com/office/drawing/2014/main" id="{12275C07-7133-F6BC-AB18-FB796F36AE7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1940" indent="-289208">
              <a:defRPr kumimoji="1">
                <a:solidFill>
                  <a:schemeClr val="tx1"/>
                </a:solidFill>
                <a:latin typeface="Arial" panose="020B0604020202020204" pitchFamily="34" charset="0"/>
                <a:ea typeface="ＭＳ Ｐゴシック" panose="020B0600070205080204" pitchFamily="50" charset="-128"/>
              </a:defRPr>
            </a:lvl2pPr>
            <a:lvl3pPr marL="1156830" indent="-231366">
              <a:defRPr kumimoji="1">
                <a:solidFill>
                  <a:schemeClr val="tx1"/>
                </a:solidFill>
                <a:latin typeface="Arial" panose="020B0604020202020204" pitchFamily="34" charset="0"/>
                <a:ea typeface="ＭＳ Ｐゴシック" panose="020B0600070205080204" pitchFamily="50" charset="-128"/>
              </a:defRPr>
            </a:lvl3pPr>
            <a:lvl4pPr marL="1619562" indent="-231366">
              <a:defRPr kumimoji="1">
                <a:solidFill>
                  <a:schemeClr val="tx1"/>
                </a:solidFill>
                <a:latin typeface="Arial" panose="020B0604020202020204" pitchFamily="34" charset="0"/>
                <a:ea typeface="ＭＳ Ｐゴシック" panose="020B0600070205080204" pitchFamily="50" charset="-128"/>
              </a:defRPr>
            </a:lvl4pPr>
            <a:lvl5pPr marL="2082295" indent="-231366">
              <a:defRPr kumimoji="1">
                <a:solidFill>
                  <a:schemeClr val="tx1"/>
                </a:solidFill>
                <a:latin typeface="Arial" panose="020B0604020202020204" pitchFamily="34" charset="0"/>
                <a:ea typeface="ＭＳ Ｐゴシック" panose="020B0600070205080204" pitchFamily="50" charset="-128"/>
              </a:defRPr>
            </a:lvl5pPr>
            <a:lvl6pPr marL="2545027"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07759"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0491"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3223"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362CCC62-BC66-4D69-8810-5CD3B8497207}" type="slidenum">
              <a:rPr lang="ja-JP" altLang="en-US" smtClean="0"/>
              <a:pPr/>
              <a:t>5</a:t>
            </a:fld>
            <a:endParaRPr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8E4860A-6115-D627-0EE7-5B64D85EF7C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a:extLst>
              <a:ext uri="{FF2B5EF4-FFF2-40B4-BE49-F238E27FC236}">
                <a16:creationId xmlns:a16="http://schemas.microsoft.com/office/drawing/2014/main" id="{8B996B05-CCA1-01AF-8C1C-EC277E41272F}"/>
              </a:ext>
            </a:extLst>
          </p:cNvPr>
          <p:cNvSpPr>
            <a:spLocks noGrp="1" noChangeArrowheads="1"/>
          </p:cNvSpPr>
          <p:nvPr>
            <p:ph type="body" idx="1"/>
          </p:nvPr>
        </p:nvSpPr>
        <p:spPr bwMode="auto"/>
        <p:txBody>
          <a:bodyPr wrap="square" numCol="1" anchor="t" anchorCtr="0" compatLnSpc="1">
            <a:prstTxWarp prst="textNoShape">
              <a:avLst/>
            </a:prstTxWarp>
            <a:noAutofit/>
          </a:bodyPr>
          <a:lstStyle/>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最後に、警察からのメッセージをご紹介させていただきます。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それは「闇バイトで人生を棒に振らないために知っておくべき５つのこと」です。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まず１つめは、犯罪に加担すると「必ず捕まる」ということです。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警察では、令和７年中に「トクリュウ」によると思われる事件で、１万</a:t>
            </a:r>
            <a:r>
              <a:rPr lang="en-US" altLang="ja-JP" sz="1400" dirty="0">
                <a:latin typeface="HG丸ｺﾞｼｯｸM-PRO" panose="020F0600000000000000" pitchFamily="50" charset="-128"/>
                <a:ea typeface="HG丸ｺﾞｼｯｸM-PRO" panose="020F0600000000000000" pitchFamily="50" charset="-128"/>
              </a:rPr>
              <a:t>2,000</a:t>
            </a:r>
            <a:r>
              <a:rPr lang="ja-JP" altLang="en-US" sz="1400" dirty="0">
                <a:latin typeface="HG丸ｺﾞｼｯｸM-PRO" panose="020F0600000000000000" pitchFamily="50" charset="-128"/>
                <a:ea typeface="HG丸ｺﾞｼｯｸM-PRO" panose="020F0600000000000000" pitchFamily="50" charset="-128"/>
              </a:rPr>
              <a:t>人以上を検挙しています（うち少年は</a:t>
            </a:r>
            <a:r>
              <a:rPr lang="en-US" altLang="ja-JP" sz="1400" dirty="0">
                <a:latin typeface="HG丸ｺﾞｼｯｸM-PRO" panose="020F0600000000000000" pitchFamily="50" charset="-128"/>
                <a:ea typeface="HG丸ｺﾞｼｯｸM-PRO" panose="020F0600000000000000" pitchFamily="50" charset="-128"/>
              </a:rPr>
              <a:t>1,300</a:t>
            </a:r>
            <a:r>
              <a:rPr lang="ja-JP" altLang="en-US" sz="1400" dirty="0">
                <a:latin typeface="HG丸ｺﾞｼｯｸM-PRO" panose="020F0600000000000000" pitchFamily="50" charset="-128"/>
                <a:ea typeface="HG丸ｺﾞｼｯｸM-PRO" panose="020F0600000000000000" pitchFamily="50" charset="-128"/>
              </a:rPr>
              <a:t>人以上）。たった一度でも犯罪に手を染めると、必ず捕まってしまいます。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そして、その先には重い刑罰が待っていることも忘れてはいけません（強盗致死～死刑又は無期拘禁刑）。</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２つめは、「先輩、友達からの誘いでも応じてはいけない」ということです。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先ほどもお話ししましたが、「トクリュウ」は誰でもいいから身代わりとなる、都合の良い使い捨てを集めているだけです。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３つめは、「銀行口座やスマホを売ってはいけない」ということです。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銀行口座の売買や、スマホ、</a:t>
            </a:r>
            <a:r>
              <a:rPr lang="en-US" altLang="ja-JP" sz="1400" dirty="0">
                <a:latin typeface="HG丸ｺﾞｼｯｸM-PRO" panose="020F0600000000000000" pitchFamily="50" charset="-128"/>
                <a:ea typeface="HG丸ｺﾞｼｯｸM-PRO" panose="020F0600000000000000" pitchFamily="50" charset="-128"/>
              </a:rPr>
              <a:t>SIM</a:t>
            </a:r>
            <a:r>
              <a:rPr lang="ja-JP" altLang="en-US" sz="1400" dirty="0">
                <a:latin typeface="HG丸ｺﾞｼｯｸM-PRO" panose="020F0600000000000000" pitchFamily="50" charset="-128"/>
                <a:ea typeface="HG丸ｺﾞｼｯｸM-PRO" panose="020F0600000000000000" pitchFamily="50" charset="-128"/>
              </a:rPr>
              <a:t>カードを勝手に売買することは犯罪になります。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話を持ちかけられても、絶対に応じないでください。</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最初は単なる儲け話でも、その後、犯行グループから逃れられなくなります。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４つめは、「外国に渡航すれば、二度と戻れなくなるかもしれない」ということです。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「海外で儲かる仕事がある」と誘われ、海外渡航した結果、犯罪に加担させられる事件も発生しており、渡航先で監禁されるケースもあります。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内容に合わない高額な報酬が提示されるなど、少しでも怪しいと感じる仕事には、絶対に手を出さないでください。</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最後、５つめは「今なら、まだ引き返せる」ということです。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万が一、「闇バイト」に応募し、個人情報を送ってしまい脅されたとしても、すぐに</a:t>
            </a:r>
            <a:r>
              <a:rPr lang="en-US" altLang="ja-JP" sz="1400" dirty="0">
                <a:latin typeface="HG丸ｺﾞｼｯｸM-PRO" panose="020F0600000000000000" pitchFamily="50" charset="-128"/>
                <a:ea typeface="HG丸ｺﾞｼｯｸM-PRO" panose="020F0600000000000000" pitchFamily="50" charset="-128"/>
              </a:rPr>
              <a:t>110</a:t>
            </a:r>
            <a:r>
              <a:rPr lang="ja-JP" altLang="en-US" sz="1400" dirty="0">
                <a:latin typeface="HG丸ｺﾞｼｯｸM-PRO" panose="020F0600000000000000" pitchFamily="50" charset="-128"/>
                <a:ea typeface="HG丸ｺﾞｼｯｸM-PRO" panose="020F0600000000000000" pitchFamily="50" charset="-128"/>
              </a:rPr>
              <a:t>番をしてください。警察は、あなたと周りの方の安全を守ってくれます。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警察でこのような呼びかけを行ってから、その人を保護した案件は約</a:t>
            </a:r>
            <a:r>
              <a:rPr lang="en-US" altLang="ja-JP" sz="1400" dirty="0">
                <a:latin typeface="HG丸ｺﾞｼｯｸM-PRO" panose="020F0600000000000000" pitchFamily="50" charset="-128"/>
                <a:ea typeface="HG丸ｺﾞｼｯｸM-PRO" panose="020F0600000000000000" pitchFamily="50" charset="-128"/>
              </a:rPr>
              <a:t>700</a:t>
            </a:r>
            <a:r>
              <a:rPr lang="ja-JP" altLang="en-US" sz="1400" dirty="0">
                <a:latin typeface="HG丸ｺﾞｼｯｸM-PRO" panose="020F0600000000000000" pitchFamily="50" charset="-128"/>
                <a:ea typeface="HG丸ｺﾞｼｯｸM-PRO" panose="020F0600000000000000" pitchFamily="50" charset="-128"/>
              </a:rPr>
              <a:t>件に上りますが（</a:t>
            </a:r>
            <a:r>
              <a:rPr lang="en-US" altLang="ja-JP" sz="1400" dirty="0">
                <a:latin typeface="HG丸ｺﾞｼｯｸM-PRO" panose="020F0600000000000000" pitchFamily="50" charset="-128"/>
                <a:ea typeface="HG丸ｺﾞｼｯｸM-PRO" panose="020F0600000000000000" pitchFamily="50" charset="-128"/>
              </a:rPr>
              <a:t>R6.10</a:t>
            </a:r>
            <a:r>
              <a:rPr lang="ja-JP" altLang="en-US" sz="1400" dirty="0">
                <a:latin typeface="HG丸ｺﾞｼｯｸM-PRO" panose="020F0600000000000000" pitchFamily="50" charset="-128"/>
                <a:ea typeface="HG丸ｺﾞｼｯｸM-PRO" panose="020F0600000000000000" pitchFamily="50" charset="-128"/>
              </a:rPr>
              <a:t>～</a:t>
            </a:r>
            <a:r>
              <a:rPr lang="en-US" altLang="ja-JP" sz="1400" dirty="0">
                <a:latin typeface="HG丸ｺﾞｼｯｸM-PRO" panose="020F0600000000000000" pitchFamily="50" charset="-128"/>
                <a:ea typeface="HG丸ｺﾞｼｯｸM-PRO" panose="020F0600000000000000" pitchFamily="50" charset="-128"/>
              </a:rPr>
              <a:t>R8.5</a:t>
            </a:r>
            <a:r>
              <a:rPr lang="ja-JP" altLang="en-US" sz="1400" dirty="0">
                <a:latin typeface="HG丸ｺﾞｼｯｸM-PRO" panose="020F0600000000000000" pitchFamily="50" charset="-128"/>
                <a:ea typeface="HG丸ｺﾞｼｯｸM-PRO" panose="020F0600000000000000" pitchFamily="50" charset="-128"/>
              </a:rPr>
              <a:t>末）、これまで保護された方々は、誰一人として襲われていません。</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危険を感じたら、迷わず</a:t>
            </a:r>
            <a:r>
              <a:rPr lang="en-US" altLang="ja-JP" sz="1400" dirty="0">
                <a:latin typeface="HG丸ｺﾞｼｯｸM-PRO" panose="020F0600000000000000" pitchFamily="50" charset="-128"/>
                <a:ea typeface="HG丸ｺﾞｼｯｸM-PRO" panose="020F0600000000000000" pitchFamily="50" charset="-128"/>
              </a:rPr>
              <a:t>110</a:t>
            </a:r>
            <a:r>
              <a:rPr lang="ja-JP" altLang="en-US" sz="1400" dirty="0">
                <a:latin typeface="HG丸ｺﾞｼｯｸM-PRO" panose="020F0600000000000000" pitchFamily="50" charset="-128"/>
                <a:ea typeface="HG丸ｺﾞｼｯｸM-PRO" panose="020F0600000000000000" pitchFamily="50" charset="-128"/>
              </a:rPr>
              <a:t>番することを覚えておいてください。</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defRPr/>
            </a:pPr>
            <a:r>
              <a:rPr lang="ja-JP" altLang="en-US" sz="1400" dirty="0">
                <a:latin typeface="HG丸ｺﾞｼｯｸM-PRO" panose="020F0600000000000000" pitchFamily="50" charset="-128"/>
                <a:ea typeface="HG丸ｺﾞｼｯｸM-PRO" panose="020F0600000000000000" pitchFamily="50" charset="-128"/>
              </a:rPr>
              <a:t>　</a:t>
            </a:r>
            <a:endParaRPr lang="en-US" altLang="ja-JP" sz="1400" dirty="0">
              <a:latin typeface="HG丸ｺﾞｼｯｸM-PRO" panose="020F0600000000000000" pitchFamily="50" charset="-128"/>
              <a:ea typeface="HG丸ｺﾞｼｯｸM-PRO" panose="020F0600000000000000" pitchFamily="50" charset="-128"/>
            </a:endParaRPr>
          </a:p>
        </p:txBody>
      </p:sp>
      <p:sp>
        <p:nvSpPr>
          <p:cNvPr id="22532" name="スライド番号プレースホルダー 1">
            <a:extLst>
              <a:ext uri="{FF2B5EF4-FFF2-40B4-BE49-F238E27FC236}">
                <a16:creationId xmlns:a16="http://schemas.microsoft.com/office/drawing/2014/main" id="{D2EFDD19-43FB-8765-45AF-EF3E18A1877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1940" indent="-289208">
              <a:defRPr kumimoji="1">
                <a:solidFill>
                  <a:schemeClr val="tx1"/>
                </a:solidFill>
                <a:latin typeface="Arial" panose="020B0604020202020204" pitchFamily="34" charset="0"/>
                <a:ea typeface="ＭＳ Ｐゴシック" panose="020B0600070205080204" pitchFamily="50" charset="-128"/>
              </a:defRPr>
            </a:lvl2pPr>
            <a:lvl3pPr marL="1156830" indent="-231366">
              <a:defRPr kumimoji="1">
                <a:solidFill>
                  <a:schemeClr val="tx1"/>
                </a:solidFill>
                <a:latin typeface="Arial" panose="020B0604020202020204" pitchFamily="34" charset="0"/>
                <a:ea typeface="ＭＳ Ｐゴシック" panose="020B0600070205080204" pitchFamily="50" charset="-128"/>
              </a:defRPr>
            </a:lvl3pPr>
            <a:lvl4pPr marL="1619562" indent="-231366">
              <a:defRPr kumimoji="1">
                <a:solidFill>
                  <a:schemeClr val="tx1"/>
                </a:solidFill>
                <a:latin typeface="Arial" panose="020B0604020202020204" pitchFamily="34" charset="0"/>
                <a:ea typeface="ＭＳ Ｐゴシック" panose="020B0600070205080204" pitchFamily="50" charset="-128"/>
              </a:defRPr>
            </a:lvl4pPr>
            <a:lvl5pPr marL="2082295" indent="-231366">
              <a:defRPr kumimoji="1">
                <a:solidFill>
                  <a:schemeClr val="tx1"/>
                </a:solidFill>
                <a:latin typeface="Arial" panose="020B0604020202020204" pitchFamily="34" charset="0"/>
                <a:ea typeface="ＭＳ Ｐゴシック" panose="020B0600070205080204" pitchFamily="50" charset="-128"/>
              </a:defRPr>
            </a:lvl5pPr>
            <a:lvl6pPr marL="2545027"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07759"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0491"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3223"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728A69A6-B9A9-4FE3-83CE-D36FBFF5CD1F}" type="slidenum">
              <a:rPr lang="ja-JP" altLang="en-US" smtClean="0"/>
              <a:pPr/>
              <a:t>6</a:t>
            </a:fld>
            <a:endParaRPr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57681197-EDF0-F9A1-7D60-C27491E729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a:extLst>
              <a:ext uri="{FF2B5EF4-FFF2-40B4-BE49-F238E27FC236}">
                <a16:creationId xmlns:a16="http://schemas.microsoft.com/office/drawing/2014/main" id="{6C191772-EA0B-981C-8F3D-8316668803C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次のテーマは、「大麻乱用の危険性」についてです。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大麻は、大麻草から作られる薬物で、マリファナと呼ばれる乾燥大麻、ハシッシュと呼ばれる成分を抽出して固まった状態にした大麻樹脂、ハシッシュオイルと呼ばれる液体大麻などがあります。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日本では、クサ、ハッパなどが一般的な呼び名となっています。</a:t>
            </a:r>
          </a:p>
          <a:p>
            <a:pPr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大麻は、</a:t>
            </a:r>
            <a:r>
              <a:rPr lang="ja-JP" altLang="en-US" sz="1400" dirty="0">
                <a:solidFill>
                  <a:srgbClr val="FF00FF"/>
                </a:solidFill>
                <a:latin typeface="HG丸ｺﾞｼｯｸM-PRO" panose="020F0600000000000000" pitchFamily="50" charset="-128"/>
                <a:ea typeface="HG丸ｺﾞｼｯｸM-PRO" panose="020F0600000000000000" pitchFamily="50" charset="-128"/>
              </a:rPr>
              <a:t>麻薬及び向精神薬取締法</a:t>
            </a:r>
            <a:r>
              <a:rPr lang="ja-JP" altLang="en-US" sz="1400" dirty="0">
                <a:latin typeface="HG丸ｺﾞｼｯｸM-PRO" panose="020F0600000000000000" pitchFamily="50" charset="-128"/>
                <a:ea typeface="HG丸ｺﾞｼｯｸM-PRO" panose="020F0600000000000000" pitchFamily="50" charset="-128"/>
              </a:rPr>
              <a:t>で所持、施用（せよう）、譲受・譲渡等が禁止されています。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もともと、大麻は所持等が禁止されていましたが、令和６年に法律が改正され、施用についても禁止されました。</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近年、全国的に少年の大麻による検挙者が急増しており、昨年は全国、北海道ともに、過去最多の検挙者（全国：</a:t>
            </a:r>
            <a:r>
              <a:rPr lang="en-US" altLang="ja-JP" sz="1400" dirty="0">
                <a:latin typeface="HG丸ｺﾞｼｯｸM-PRO" panose="020F0600000000000000" pitchFamily="50" charset="-128"/>
                <a:ea typeface="HG丸ｺﾞｼｯｸM-PRO" panose="020F0600000000000000" pitchFamily="50" charset="-128"/>
              </a:rPr>
              <a:t>1373</a:t>
            </a:r>
            <a:r>
              <a:rPr lang="ja-JP" altLang="en-US" sz="1400" dirty="0">
                <a:latin typeface="HG丸ｺﾞｼｯｸM-PRO" panose="020F0600000000000000" pitchFamily="50" charset="-128"/>
                <a:ea typeface="HG丸ｺﾞｼｯｸM-PRO" panose="020F0600000000000000" pitchFamily="50" charset="-128"/>
              </a:rPr>
              <a:t>人　全道：</a:t>
            </a:r>
            <a:r>
              <a:rPr lang="en-US" altLang="ja-JP" sz="1400" dirty="0">
                <a:latin typeface="HG丸ｺﾞｼｯｸM-PRO" panose="020F0600000000000000" pitchFamily="50" charset="-128"/>
                <a:ea typeface="HG丸ｺﾞｼｯｸM-PRO" panose="020F0600000000000000" pitchFamily="50" charset="-128"/>
              </a:rPr>
              <a:t>72</a:t>
            </a:r>
            <a:r>
              <a:rPr lang="ja-JP" altLang="en-US" sz="1400" dirty="0">
                <a:latin typeface="HG丸ｺﾞｼｯｸM-PRO" panose="020F0600000000000000" pitchFamily="50" charset="-128"/>
                <a:ea typeface="HG丸ｺﾞｼｯｸM-PRO" panose="020F0600000000000000" pitchFamily="50" charset="-128"/>
              </a:rPr>
              <a:t>人）となっており、少年の大麻の乱用拡大が憂慮すべき状況となっています。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ja-JP" altLang="en-US" sz="1400" dirty="0">
              <a:latin typeface="HG丸ｺﾞｼｯｸM-PRO" panose="020F0600000000000000" pitchFamily="50" charset="-128"/>
              <a:ea typeface="HG丸ｺﾞｼｯｸM-PRO" panose="020F0600000000000000" pitchFamily="50" charset="-128"/>
            </a:endParaRPr>
          </a:p>
        </p:txBody>
      </p:sp>
      <p:sp>
        <p:nvSpPr>
          <p:cNvPr id="24580" name="スライド番号プレースホルダー 1">
            <a:extLst>
              <a:ext uri="{FF2B5EF4-FFF2-40B4-BE49-F238E27FC236}">
                <a16:creationId xmlns:a16="http://schemas.microsoft.com/office/drawing/2014/main" id="{95F31AE4-6C2E-B9F6-8A62-98AC39CE04A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1940" indent="-289208">
              <a:defRPr kumimoji="1">
                <a:solidFill>
                  <a:schemeClr val="tx1"/>
                </a:solidFill>
                <a:latin typeface="Arial" panose="020B0604020202020204" pitchFamily="34" charset="0"/>
                <a:ea typeface="ＭＳ Ｐゴシック" panose="020B0600070205080204" pitchFamily="50" charset="-128"/>
              </a:defRPr>
            </a:lvl2pPr>
            <a:lvl3pPr marL="1156830" indent="-231366">
              <a:defRPr kumimoji="1">
                <a:solidFill>
                  <a:schemeClr val="tx1"/>
                </a:solidFill>
                <a:latin typeface="Arial" panose="020B0604020202020204" pitchFamily="34" charset="0"/>
                <a:ea typeface="ＭＳ Ｐゴシック" panose="020B0600070205080204" pitchFamily="50" charset="-128"/>
              </a:defRPr>
            </a:lvl3pPr>
            <a:lvl4pPr marL="1619562" indent="-231366">
              <a:defRPr kumimoji="1">
                <a:solidFill>
                  <a:schemeClr val="tx1"/>
                </a:solidFill>
                <a:latin typeface="Arial" panose="020B0604020202020204" pitchFamily="34" charset="0"/>
                <a:ea typeface="ＭＳ Ｐゴシック" panose="020B0600070205080204" pitchFamily="50" charset="-128"/>
              </a:defRPr>
            </a:lvl4pPr>
            <a:lvl5pPr marL="2082295" indent="-231366">
              <a:defRPr kumimoji="1">
                <a:solidFill>
                  <a:schemeClr val="tx1"/>
                </a:solidFill>
                <a:latin typeface="Arial" panose="020B0604020202020204" pitchFamily="34" charset="0"/>
                <a:ea typeface="ＭＳ Ｐゴシック" panose="020B0600070205080204" pitchFamily="50" charset="-128"/>
              </a:defRPr>
            </a:lvl5pPr>
            <a:lvl6pPr marL="2545027"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07759"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0491"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3223"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8CD8F225-90DB-4EF3-972D-6A3602176F6C}" type="slidenum">
              <a:rPr lang="ja-JP" altLang="en-US" smtClean="0"/>
              <a:pPr/>
              <a:t>7</a:t>
            </a:fld>
            <a:endParaRPr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a:extLst>
              <a:ext uri="{FF2B5EF4-FFF2-40B4-BE49-F238E27FC236}">
                <a16:creationId xmlns:a16="http://schemas.microsoft.com/office/drawing/2014/main" id="{0B276D8D-000C-1340-6FF8-298F772C9C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ノート プレースホルダ 2">
            <a:extLst>
              <a:ext uri="{FF2B5EF4-FFF2-40B4-BE49-F238E27FC236}">
                <a16:creationId xmlns:a16="http://schemas.microsoft.com/office/drawing/2014/main" id="{0B7B970F-B501-2085-1580-64106BAFD4B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大麻乱用の危険性ですが、大麻を使用すると、視覚、聴覚などの感覚が過敏になり、集中力が欠けたり、感情が不安定になったりします。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このため、興奮状態になり、暴力的行為を行ったり、幻覚</a:t>
            </a:r>
            <a:r>
              <a:rPr lang="ja-JP" altLang="en-US" sz="1400">
                <a:latin typeface="HG丸ｺﾞｼｯｸM-PRO" panose="020F0600000000000000" pitchFamily="50" charset="-128"/>
                <a:ea typeface="HG丸ｺﾞｼｯｸM-PRO" panose="020F0600000000000000" pitchFamily="50" charset="-128"/>
              </a:rPr>
              <a:t>や妄想に</a:t>
            </a:r>
            <a:r>
              <a:rPr lang="ja-JP" altLang="en-US" sz="1400" dirty="0">
                <a:latin typeface="HG丸ｺﾞｼｯｸM-PRO" panose="020F0600000000000000" pitchFamily="50" charset="-128"/>
                <a:ea typeface="HG丸ｺﾞｼｯｸM-PRO" panose="020F0600000000000000" pitchFamily="50" charset="-128"/>
              </a:rPr>
              <a:t>襲われたりするなどの精神障害が現れるようになります。</a:t>
            </a: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また、大麻を施用すると、吐き気、めまい、筋力の低下、平衡感覚の障害などが現れるほか、生殖機能に支障をきたし、不妊、流産、胎児の死亡などの影響が現れることがあると言われています。</a:t>
            </a:r>
          </a:p>
        </p:txBody>
      </p:sp>
      <p:sp>
        <p:nvSpPr>
          <p:cNvPr id="26628" name="スライド番号プレースホルダー 1">
            <a:extLst>
              <a:ext uri="{FF2B5EF4-FFF2-40B4-BE49-F238E27FC236}">
                <a16:creationId xmlns:a16="http://schemas.microsoft.com/office/drawing/2014/main" id="{62F63E3B-551A-EF9C-8542-5D3F16ABD9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1940" indent="-289208">
              <a:defRPr kumimoji="1">
                <a:solidFill>
                  <a:schemeClr val="tx1"/>
                </a:solidFill>
                <a:latin typeface="Arial" panose="020B0604020202020204" pitchFamily="34" charset="0"/>
                <a:ea typeface="ＭＳ Ｐゴシック" panose="020B0600070205080204" pitchFamily="50" charset="-128"/>
              </a:defRPr>
            </a:lvl2pPr>
            <a:lvl3pPr marL="1156830" indent="-231366">
              <a:defRPr kumimoji="1">
                <a:solidFill>
                  <a:schemeClr val="tx1"/>
                </a:solidFill>
                <a:latin typeface="Arial" panose="020B0604020202020204" pitchFamily="34" charset="0"/>
                <a:ea typeface="ＭＳ Ｐゴシック" panose="020B0600070205080204" pitchFamily="50" charset="-128"/>
              </a:defRPr>
            </a:lvl3pPr>
            <a:lvl4pPr marL="1619562" indent="-231366">
              <a:defRPr kumimoji="1">
                <a:solidFill>
                  <a:schemeClr val="tx1"/>
                </a:solidFill>
                <a:latin typeface="Arial" panose="020B0604020202020204" pitchFamily="34" charset="0"/>
                <a:ea typeface="ＭＳ Ｐゴシック" panose="020B0600070205080204" pitchFamily="50" charset="-128"/>
              </a:defRPr>
            </a:lvl4pPr>
            <a:lvl5pPr marL="2082295" indent="-231366">
              <a:defRPr kumimoji="1">
                <a:solidFill>
                  <a:schemeClr val="tx1"/>
                </a:solidFill>
                <a:latin typeface="Arial" panose="020B0604020202020204" pitchFamily="34" charset="0"/>
                <a:ea typeface="ＭＳ Ｐゴシック" panose="020B0600070205080204" pitchFamily="50" charset="-128"/>
              </a:defRPr>
            </a:lvl5pPr>
            <a:lvl6pPr marL="2545027"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07759"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0491"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3223"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2472FF82-D3D7-4B17-BACD-EDC6DEDEB3A8}" type="slidenum">
              <a:rPr lang="ja-JP" altLang="en-US" smtClean="0"/>
              <a:pPr/>
              <a:t>8</a:t>
            </a:fld>
            <a:endParaRPr lang="ja-JP"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66A97B28-7EE5-A846-A704-AADA69FEDFA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a:extLst>
              <a:ext uri="{FF2B5EF4-FFF2-40B4-BE49-F238E27FC236}">
                <a16:creationId xmlns:a16="http://schemas.microsoft.com/office/drawing/2014/main" id="{5831DA0C-0ABD-C3F2-8EF7-DACF3D65E02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少年を始め、若年層に大麻の乱用が拡大している背景には、インターネット上の風評が影響しているとも言われています。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その風評とは、「大麻には有害性がない」、「少ない量なら依存症にならない」といった誤った情報のことです。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これらは誤った情報です。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大麻の成分は、脳に作用し、情緒不安定になり、スライドにあるとおり、様々な悪影響を心身に及ぼします。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また、初めは少ない量しか使わなくとも、使い続けるうちに自分でコントロールできなくなり、気付かないうちに大麻依存症になってしまうこともあります。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これらが正しい情報です。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spcBef>
                <a:spcPct val="0"/>
              </a:spcBef>
            </a:pPr>
            <a:r>
              <a:rPr lang="ja-JP" altLang="en-US" sz="1400" dirty="0">
                <a:latin typeface="HG丸ｺﾞｼｯｸM-PRO" panose="020F0600000000000000" pitchFamily="50" charset="-128"/>
                <a:ea typeface="HG丸ｺﾞｼｯｸM-PRO" panose="020F0600000000000000" pitchFamily="50" charset="-128"/>
              </a:rPr>
              <a:t>　</a:t>
            </a:r>
            <a:endParaRPr lang="en-US" altLang="ja-JP" sz="1400" dirty="0">
              <a:latin typeface="HG丸ｺﾞｼｯｸM-PRO" panose="020F0600000000000000" pitchFamily="50" charset="-128"/>
              <a:ea typeface="HG丸ｺﾞｼｯｸM-PRO" panose="020F0600000000000000" pitchFamily="50" charset="-128"/>
            </a:endParaRPr>
          </a:p>
        </p:txBody>
      </p:sp>
      <p:sp>
        <p:nvSpPr>
          <p:cNvPr id="28676" name="スライド番号プレースホルダー 1">
            <a:extLst>
              <a:ext uri="{FF2B5EF4-FFF2-40B4-BE49-F238E27FC236}">
                <a16:creationId xmlns:a16="http://schemas.microsoft.com/office/drawing/2014/main" id="{24A4696C-8443-AD23-4A07-6DD66B1D949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1940" indent="-289208">
              <a:defRPr kumimoji="1">
                <a:solidFill>
                  <a:schemeClr val="tx1"/>
                </a:solidFill>
                <a:latin typeface="Arial" panose="020B0604020202020204" pitchFamily="34" charset="0"/>
                <a:ea typeface="ＭＳ Ｐゴシック" panose="020B0600070205080204" pitchFamily="50" charset="-128"/>
              </a:defRPr>
            </a:lvl2pPr>
            <a:lvl3pPr marL="1156830" indent="-231366">
              <a:defRPr kumimoji="1">
                <a:solidFill>
                  <a:schemeClr val="tx1"/>
                </a:solidFill>
                <a:latin typeface="Arial" panose="020B0604020202020204" pitchFamily="34" charset="0"/>
                <a:ea typeface="ＭＳ Ｐゴシック" panose="020B0600070205080204" pitchFamily="50" charset="-128"/>
              </a:defRPr>
            </a:lvl3pPr>
            <a:lvl4pPr marL="1619562" indent="-231366">
              <a:defRPr kumimoji="1">
                <a:solidFill>
                  <a:schemeClr val="tx1"/>
                </a:solidFill>
                <a:latin typeface="Arial" panose="020B0604020202020204" pitchFamily="34" charset="0"/>
                <a:ea typeface="ＭＳ Ｐゴシック" panose="020B0600070205080204" pitchFamily="50" charset="-128"/>
              </a:defRPr>
            </a:lvl4pPr>
            <a:lvl5pPr marL="2082295" indent="-231366">
              <a:defRPr kumimoji="1">
                <a:solidFill>
                  <a:schemeClr val="tx1"/>
                </a:solidFill>
                <a:latin typeface="Arial" panose="020B0604020202020204" pitchFamily="34" charset="0"/>
                <a:ea typeface="ＭＳ Ｐゴシック" panose="020B0600070205080204" pitchFamily="50" charset="-128"/>
              </a:defRPr>
            </a:lvl5pPr>
            <a:lvl6pPr marL="2545027"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07759"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0491"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3223" indent="-2313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F8BB54F8-7C1A-44B0-B978-941457EDC937}" type="slidenum">
              <a:rPr lang="ja-JP" altLang="en-US" smtClean="0"/>
              <a:pPr/>
              <a:t>9</a:t>
            </a:fld>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直角三角形 1">
            <a:extLst>
              <a:ext uri="{FF2B5EF4-FFF2-40B4-BE49-F238E27FC236}">
                <a16:creationId xmlns:a16="http://schemas.microsoft.com/office/drawing/2014/main" id="{B79F3EDE-0CB3-E896-D04D-042E54BB9802}"/>
              </a:ext>
            </a:extLst>
          </p:cNvPr>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kumimoji="0" lang="en-US" dirty="0"/>
          </a:p>
        </p:txBody>
      </p:sp>
      <p:grpSp>
        <p:nvGrpSpPr>
          <p:cNvPr id="3" name="グループ化 15">
            <a:extLst>
              <a:ext uri="{FF2B5EF4-FFF2-40B4-BE49-F238E27FC236}">
                <a16:creationId xmlns:a16="http://schemas.microsoft.com/office/drawing/2014/main" id="{9245638E-B5F4-7D32-1CA3-3677FDE27143}"/>
              </a:ext>
            </a:extLst>
          </p:cNvPr>
          <p:cNvGrpSpPr>
            <a:grpSpLocks/>
          </p:cNvGrpSpPr>
          <p:nvPr/>
        </p:nvGrpSpPr>
        <p:grpSpPr bwMode="auto">
          <a:xfrm>
            <a:off x="-3175" y="4953000"/>
            <a:ext cx="9147175" cy="1911350"/>
            <a:chOff x="-3765" y="4832896"/>
            <a:chExt cx="9147765" cy="2032192"/>
          </a:xfrm>
        </p:grpSpPr>
        <p:sp>
          <p:nvSpPr>
            <p:cNvPr id="4" name="フリーフォーム 5">
              <a:extLst>
                <a:ext uri="{FF2B5EF4-FFF2-40B4-BE49-F238E27FC236}">
                  <a16:creationId xmlns:a16="http://schemas.microsoft.com/office/drawing/2014/main" id="{5A1E420F-7085-217B-AC44-FBAF882A6F52}"/>
                </a:ext>
              </a:extLst>
            </p:cNvPr>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kumimoji="0" lang="en-US" dirty="0">
                <a:latin typeface="+mn-lt"/>
                <a:ea typeface="+mn-ea"/>
              </a:endParaRPr>
            </a:p>
          </p:txBody>
        </p:sp>
        <p:sp>
          <p:nvSpPr>
            <p:cNvPr id="5" name="フリーフォーム 18">
              <a:extLst>
                <a:ext uri="{FF2B5EF4-FFF2-40B4-BE49-F238E27FC236}">
                  <a16:creationId xmlns:a16="http://schemas.microsoft.com/office/drawing/2014/main" id="{151428D6-DFA9-21F5-7FAC-DC636BA29E45}"/>
                </a:ext>
              </a:extLst>
            </p:cNvPr>
            <p:cNvSpPr>
              <a:spLocks/>
            </p:cNvSpPr>
            <p:nvPr/>
          </p:nvSpPr>
          <p:spPr bwMode="auto">
            <a:xfrm>
              <a:off x="35926" y="5135025"/>
              <a:ext cx="9108074" cy="838869"/>
            </a:xfrm>
            <a:custGeom>
              <a:avLst/>
              <a:gdLst>
                <a:gd name="T0" fmla="*/ 0 w 5760"/>
                <a:gd name="T1" fmla="*/ 0 h 528"/>
                <a:gd name="T2" fmla="*/ 2147483646 w 5760"/>
                <a:gd name="T3" fmla="*/ 0 h 528"/>
                <a:gd name="T4" fmla="*/ 2147483646 w 5760"/>
                <a:gd name="T5" fmla="*/ 2147483646 h 528"/>
                <a:gd name="T6" fmla="*/ 2147483646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ja-JP" altLang="en-US"/>
            </a:p>
          </p:txBody>
        </p:sp>
        <p:sp>
          <p:nvSpPr>
            <p:cNvPr id="6" name="フリーフォーム 7">
              <a:extLst>
                <a:ext uri="{FF2B5EF4-FFF2-40B4-BE49-F238E27FC236}">
                  <a16:creationId xmlns:a16="http://schemas.microsoft.com/office/drawing/2014/main" id="{040838A8-41CD-1736-23FF-1900346B7600}"/>
                </a:ext>
              </a:extLst>
            </p:cNvPr>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kumimoji="0" lang="en-US" dirty="0"/>
            </a:p>
          </p:txBody>
        </p:sp>
        <p:cxnSp>
          <p:nvCxnSpPr>
            <p:cNvPr id="7" name="直線コネクタ 6">
              <a:extLst>
                <a:ext uri="{FF2B5EF4-FFF2-40B4-BE49-F238E27FC236}">
                  <a16:creationId xmlns:a16="http://schemas.microsoft.com/office/drawing/2014/main" id="{135375AC-B7F8-E3A9-D9F4-3A74CE04CF02}"/>
                </a:ext>
              </a:extLst>
            </p:cNvPr>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タイトル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ja-JP" altLang="en-US"/>
              <a:t>マスタ タイトルの書式設定</a:t>
            </a:r>
            <a:endParaRPr lang="en-US"/>
          </a:p>
        </p:txBody>
      </p:sp>
      <p:sp>
        <p:nvSpPr>
          <p:cNvPr id="17" name="サブタイトル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ja-JP" altLang="en-US"/>
              <a:t>マスタ サブタイトルの書式設定</a:t>
            </a:r>
            <a:endParaRPr lang="en-US"/>
          </a:p>
        </p:txBody>
      </p:sp>
      <p:sp>
        <p:nvSpPr>
          <p:cNvPr id="8" name="日付プレースホルダ 29">
            <a:extLst>
              <a:ext uri="{FF2B5EF4-FFF2-40B4-BE49-F238E27FC236}">
                <a16:creationId xmlns:a16="http://schemas.microsoft.com/office/drawing/2014/main" id="{26007462-543D-9DE5-0403-BC9E93A681B4}"/>
              </a:ext>
            </a:extLst>
          </p:cNvPr>
          <p:cNvSpPr>
            <a:spLocks noGrp="1"/>
          </p:cNvSpPr>
          <p:nvPr>
            <p:ph type="dt" sz="half" idx="10"/>
          </p:nvPr>
        </p:nvSpPr>
        <p:spPr/>
        <p:txBody>
          <a:bodyPr/>
          <a:lstStyle>
            <a:lvl1pPr>
              <a:defRPr>
                <a:solidFill>
                  <a:srgbClr val="FFFFFF"/>
                </a:solidFill>
              </a:defRPr>
            </a:lvl1pPr>
            <a:extLst/>
          </a:lstStyle>
          <a:p>
            <a:pPr>
              <a:defRPr/>
            </a:pPr>
            <a:fld id="{2EEE5AD9-9ED5-421E-BCEB-9FA7880D5AEE}" type="datetime1">
              <a:rPr lang="ja-JP" altLang="en-US"/>
              <a:pPr>
                <a:defRPr/>
              </a:pPr>
              <a:t>2026/8/20</a:t>
            </a:fld>
            <a:endParaRPr lang="ja-JP" altLang="en-US" dirty="0"/>
          </a:p>
        </p:txBody>
      </p:sp>
      <p:sp>
        <p:nvSpPr>
          <p:cNvPr id="10" name="フッター プレースホルダ 18">
            <a:extLst>
              <a:ext uri="{FF2B5EF4-FFF2-40B4-BE49-F238E27FC236}">
                <a16:creationId xmlns:a16="http://schemas.microsoft.com/office/drawing/2014/main" id="{C5D880AE-3E8D-0A75-9D0A-24F041D4DC09}"/>
              </a:ext>
            </a:extLst>
          </p:cNvPr>
          <p:cNvSpPr>
            <a:spLocks noGrp="1"/>
          </p:cNvSpPr>
          <p:nvPr>
            <p:ph type="ftr" sz="quarter" idx="11"/>
          </p:nvPr>
        </p:nvSpPr>
        <p:spPr/>
        <p:txBody>
          <a:bodyPr/>
          <a:lstStyle>
            <a:lvl1pPr>
              <a:defRPr>
                <a:solidFill>
                  <a:schemeClr val="accent1">
                    <a:tint val="20000"/>
                  </a:schemeClr>
                </a:solidFill>
              </a:defRPr>
            </a:lvl1pPr>
            <a:extLst/>
          </a:lstStyle>
          <a:p>
            <a:pPr>
              <a:defRPr/>
            </a:pPr>
            <a:endParaRPr lang="ja-JP" altLang="en-US"/>
          </a:p>
        </p:txBody>
      </p:sp>
      <p:sp>
        <p:nvSpPr>
          <p:cNvPr id="11" name="スライド番号プレースホルダ 26">
            <a:extLst>
              <a:ext uri="{FF2B5EF4-FFF2-40B4-BE49-F238E27FC236}">
                <a16:creationId xmlns:a16="http://schemas.microsoft.com/office/drawing/2014/main" id="{6F54DDD7-DEEC-CDCC-622C-2B30F5D4B5E7}"/>
              </a:ext>
            </a:extLst>
          </p:cNvPr>
          <p:cNvSpPr>
            <a:spLocks noGrp="1"/>
          </p:cNvSpPr>
          <p:nvPr>
            <p:ph type="sldNum" sz="quarter" idx="12"/>
          </p:nvPr>
        </p:nvSpPr>
        <p:spPr/>
        <p:txBody>
          <a:bodyPr/>
          <a:lstStyle>
            <a:lvl1pPr>
              <a:defRPr sz="1200">
                <a:solidFill>
                  <a:srgbClr val="FFFFFF"/>
                </a:solidFill>
              </a:defRPr>
            </a:lvl1pPr>
          </a:lstStyle>
          <a:p>
            <a:pPr>
              <a:defRPr/>
            </a:pPr>
            <a:fld id="{EFECD1A6-83CE-4651-8183-DB0FEAA17CB6}" type="slidenum">
              <a:rPr lang="ja-JP" altLang="en-US"/>
              <a:pPr>
                <a:defRPr/>
              </a:pPr>
              <a:t>‹#›</a:t>
            </a:fld>
            <a:endParaRPr lang="ja-JP" altLang="en-US"/>
          </a:p>
        </p:txBody>
      </p:sp>
    </p:spTree>
    <p:extLst>
      <p:ext uri="{BB962C8B-B14F-4D97-AF65-F5344CB8AC3E}">
        <p14:creationId xmlns:p14="http://schemas.microsoft.com/office/powerpoint/2010/main" val="3070976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endParaRPr lang="en-US"/>
          </a:p>
        </p:txBody>
      </p:sp>
      <p:sp>
        <p:nvSpPr>
          <p:cNvPr id="3" name="縦書きテキスト プレースホルダ 2"/>
          <p:cNvSpPr>
            <a:spLocks noGrp="1"/>
          </p:cNvSpPr>
          <p:nvPr>
            <p:ph type="body" orient="vert" idx="1"/>
          </p:nvPr>
        </p:nvSpPr>
        <p:spPr>
          <a:xfrm>
            <a:off x="457200" y="1481329"/>
            <a:ext cx="8229600" cy="4386071"/>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日付プレースホルダ 9">
            <a:extLst>
              <a:ext uri="{FF2B5EF4-FFF2-40B4-BE49-F238E27FC236}">
                <a16:creationId xmlns:a16="http://schemas.microsoft.com/office/drawing/2014/main" id="{83C08B35-878B-5760-1BDE-76A44FDF345E}"/>
              </a:ext>
            </a:extLst>
          </p:cNvPr>
          <p:cNvSpPr>
            <a:spLocks noGrp="1"/>
          </p:cNvSpPr>
          <p:nvPr>
            <p:ph type="dt" sz="half" idx="10"/>
          </p:nvPr>
        </p:nvSpPr>
        <p:spPr/>
        <p:txBody>
          <a:bodyPr/>
          <a:lstStyle>
            <a:lvl1pPr>
              <a:defRPr/>
            </a:lvl1pPr>
          </a:lstStyle>
          <a:p>
            <a:pPr>
              <a:defRPr/>
            </a:pPr>
            <a:fld id="{DF714341-BD40-4852-8034-6E5241ADA5D5}" type="datetime1">
              <a:rPr lang="ja-JP" altLang="en-US"/>
              <a:pPr>
                <a:defRPr/>
              </a:pPr>
              <a:t>2026/8/20</a:t>
            </a:fld>
            <a:endParaRPr lang="ja-JP" altLang="en-US" dirty="0"/>
          </a:p>
        </p:txBody>
      </p:sp>
      <p:sp>
        <p:nvSpPr>
          <p:cNvPr id="5" name="フッター プレースホルダ 21">
            <a:extLst>
              <a:ext uri="{FF2B5EF4-FFF2-40B4-BE49-F238E27FC236}">
                <a16:creationId xmlns:a16="http://schemas.microsoft.com/office/drawing/2014/main" id="{16D9BA31-996F-F1F0-C498-C3997BD0081E}"/>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17">
            <a:extLst>
              <a:ext uri="{FF2B5EF4-FFF2-40B4-BE49-F238E27FC236}">
                <a16:creationId xmlns:a16="http://schemas.microsoft.com/office/drawing/2014/main" id="{EA54E7B7-E366-B5AC-26CC-9B17D42437F1}"/>
              </a:ext>
            </a:extLst>
          </p:cNvPr>
          <p:cNvSpPr>
            <a:spLocks noGrp="1"/>
          </p:cNvSpPr>
          <p:nvPr>
            <p:ph type="sldNum" sz="quarter" idx="12"/>
          </p:nvPr>
        </p:nvSpPr>
        <p:spPr/>
        <p:txBody>
          <a:bodyPr/>
          <a:lstStyle>
            <a:lvl1pPr>
              <a:defRPr/>
            </a:lvl1pPr>
          </a:lstStyle>
          <a:p>
            <a:pPr>
              <a:defRPr/>
            </a:pPr>
            <a:fld id="{68E802CC-DC53-4609-80BF-D6AB13572956}" type="slidenum">
              <a:rPr lang="ja-JP" altLang="en-US"/>
              <a:pPr>
                <a:defRPr/>
              </a:pPr>
              <a:t>‹#›</a:t>
            </a:fld>
            <a:endParaRPr lang="ja-JP" altLang="en-US"/>
          </a:p>
        </p:txBody>
      </p:sp>
    </p:spTree>
    <p:extLst>
      <p:ext uri="{BB962C8B-B14F-4D97-AF65-F5344CB8AC3E}">
        <p14:creationId xmlns:p14="http://schemas.microsoft.com/office/powerpoint/2010/main" val="2560902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844013" y="274640"/>
            <a:ext cx="1777470" cy="5592761"/>
          </a:xfrm>
        </p:spPr>
        <p:txBody>
          <a:bodyPr vert="eaVert"/>
          <a:lstStyle/>
          <a:p>
            <a:r>
              <a:rPr lang="ja-JP" altLang="en-US"/>
              <a:t>マスタ タイトルの書式設定</a:t>
            </a:r>
            <a:endParaRPr lang="en-US"/>
          </a:p>
        </p:txBody>
      </p:sp>
      <p:sp>
        <p:nvSpPr>
          <p:cNvPr id="3" name="縦書きテキスト プレースホルダ 2"/>
          <p:cNvSpPr>
            <a:spLocks noGrp="1"/>
          </p:cNvSpPr>
          <p:nvPr>
            <p:ph type="body" orient="vert" idx="1"/>
          </p:nvPr>
        </p:nvSpPr>
        <p:spPr>
          <a:xfrm>
            <a:off x="457200" y="274641"/>
            <a:ext cx="6324600" cy="5592760"/>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日付プレースホルダ 9">
            <a:extLst>
              <a:ext uri="{FF2B5EF4-FFF2-40B4-BE49-F238E27FC236}">
                <a16:creationId xmlns:a16="http://schemas.microsoft.com/office/drawing/2014/main" id="{548BBEDB-3751-B195-A88D-44B182398D7D}"/>
              </a:ext>
            </a:extLst>
          </p:cNvPr>
          <p:cNvSpPr>
            <a:spLocks noGrp="1"/>
          </p:cNvSpPr>
          <p:nvPr>
            <p:ph type="dt" sz="half" idx="10"/>
          </p:nvPr>
        </p:nvSpPr>
        <p:spPr/>
        <p:txBody>
          <a:bodyPr/>
          <a:lstStyle>
            <a:lvl1pPr>
              <a:defRPr/>
            </a:lvl1pPr>
          </a:lstStyle>
          <a:p>
            <a:pPr>
              <a:defRPr/>
            </a:pPr>
            <a:fld id="{1C78EAE6-BD79-4ECB-8365-6BBE0E33D299}" type="datetime1">
              <a:rPr lang="ja-JP" altLang="en-US"/>
              <a:pPr>
                <a:defRPr/>
              </a:pPr>
              <a:t>2026/8/20</a:t>
            </a:fld>
            <a:endParaRPr lang="ja-JP" altLang="en-US" dirty="0"/>
          </a:p>
        </p:txBody>
      </p:sp>
      <p:sp>
        <p:nvSpPr>
          <p:cNvPr id="5" name="フッター プレースホルダ 21">
            <a:extLst>
              <a:ext uri="{FF2B5EF4-FFF2-40B4-BE49-F238E27FC236}">
                <a16:creationId xmlns:a16="http://schemas.microsoft.com/office/drawing/2014/main" id="{F0BCE4B1-73EE-F32B-DC75-2D3C9CEE6CCF}"/>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17">
            <a:extLst>
              <a:ext uri="{FF2B5EF4-FFF2-40B4-BE49-F238E27FC236}">
                <a16:creationId xmlns:a16="http://schemas.microsoft.com/office/drawing/2014/main" id="{6B590AAD-99F2-7854-0FF9-2CE398D91348}"/>
              </a:ext>
            </a:extLst>
          </p:cNvPr>
          <p:cNvSpPr>
            <a:spLocks noGrp="1"/>
          </p:cNvSpPr>
          <p:nvPr>
            <p:ph type="sldNum" sz="quarter" idx="12"/>
          </p:nvPr>
        </p:nvSpPr>
        <p:spPr/>
        <p:txBody>
          <a:bodyPr/>
          <a:lstStyle>
            <a:lvl1pPr>
              <a:defRPr/>
            </a:lvl1pPr>
          </a:lstStyle>
          <a:p>
            <a:pPr>
              <a:defRPr/>
            </a:pPr>
            <a:fld id="{BB014093-58E1-4DE6-B94D-456B4FA2D3B7}" type="slidenum">
              <a:rPr lang="ja-JP" altLang="en-US"/>
              <a:pPr>
                <a:defRPr/>
              </a:pPr>
              <a:t>‹#›</a:t>
            </a:fld>
            <a:endParaRPr lang="ja-JP" altLang="en-US"/>
          </a:p>
        </p:txBody>
      </p:sp>
    </p:spTree>
    <p:extLst>
      <p:ext uri="{BB962C8B-B14F-4D97-AF65-F5344CB8AC3E}">
        <p14:creationId xmlns:p14="http://schemas.microsoft.com/office/powerpoint/2010/main" val="1920726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74675" y="304800"/>
            <a:ext cx="8001000" cy="1216025"/>
          </a:xfr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566738" y="1752600"/>
            <a:ext cx="3924300" cy="4267200"/>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quarter" idx="2"/>
          </p:nvPr>
        </p:nvSpPr>
        <p:spPr>
          <a:xfrm>
            <a:off x="4643438" y="1752600"/>
            <a:ext cx="3924300" cy="2057400"/>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コンテンツ プレースホルダ 4"/>
          <p:cNvSpPr>
            <a:spLocks noGrp="1"/>
          </p:cNvSpPr>
          <p:nvPr>
            <p:ph sz="quarter" idx="3"/>
          </p:nvPr>
        </p:nvSpPr>
        <p:spPr>
          <a:xfrm>
            <a:off x="4643438" y="3962400"/>
            <a:ext cx="3924300" cy="2057400"/>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6">
            <a:extLst>
              <a:ext uri="{FF2B5EF4-FFF2-40B4-BE49-F238E27FC236}">
                <a16:creationId xmlns:a16="http://schemas.microsoft.com/office/drawing/2014/main" id="{FFD89566-B3C9-EE7B-81D8-DD3117475DC6}"/>
              </a:ext>
            </a:extLst>
          </p:cNvPr>
          <p:cNvSpPr>
            <a:spLocks noGrp="1" noChangeArrowheads="1"/>
          </p:cNvSpPr>
          <p:nvPr>
            <p:ph type="dt" sz="half" idx="10"/>
          </p:nvPr>
        </p:nvSpPr>
        <p:spPr/>
        <p:txBody>
          <a:bodyPr/>
          <a:lstStyle>
            <a:lvl1pPr>
              <a:defRPr kumimoji="0"/>
            </a:lvl1pPr>
          </a:lstStyle>
          <a:p>
            <a:pPr>
              <a:defRPr/>
            </a:pPr>
            <a:fld id="{4A5429BC-0E19-4532-8046-EAD494ED0ABA}" type="datetime1">
              <a:rPr lang="ja-JP" altLang="en-US"/>
              <a:pPr>
                <a:defRPr/>
              </a:pPr>
              <a:t>2026/8/20</a:t>
            </a:fld>
            <a:endParaRPr lang="en-US" altLang="ja-JP" dirty="0"/>
          </a:p>
        </p:txBody>
      </p:sp>
      <p:sp>
        <p:nvSpPr>
          <p:cNvPr id="7" name="Rectangle 7">
            <a:extLst>
              <a:ext uri="{FF2B5EF4-FFF2-40B4-BE49-F238E27FC236}">
                <a16:creationId xmlns:a16="http://schemas.microsoft.com/office/drawing/2014/main" id="{97558956-FBD4-1B1E-B93F-EC1ED5A62422}"/>
              </a:ext>
            </a:extLst>
          </p:cNvPr>
          <p:cNvSpPr>
            <a:spLocks noGrp="1" noChangeArrowheads="1"/>
          </p:cNvSpPr>
          <p:nvPr>
            <p:ph type="ftr" sz="quarter" idx="11"/>
          </p:nvPr>
        </p:nvSpPr>
        <p:spPr/>
        <p:txBody>
          <a:bodyPr/>
          <a:lstStyle>
            <a:lvl1pPr>
              <a:defRPr kumimoji="0"/>
            </a:lvl1pPr>
          </a:lstStyle>
          <a:p>
            <a:pPr>
              <a:defRPr/>
            </a:pPr>
            <a:endParaRPr lang="en-US" altLang="ja-JP"/>
          </a:p>
        </p:txBody>
      </p:sp>
      <p:sp>
        <p:nvSpPr>
          <p:cNvPr id="8" name="Rectangle 8">
            <a:extLst>
              <a:ext uri="{FF2B5EF4-FFF2-40B4-BE49-F238E27FC236}">
                <a16:creationId xmlns:a16="http://schemas.microsoft.com/office/drawing/2014/main" id="{1DA41109-7940-9979-B3B0-338BDBC0340D}"/>
              </a:ext>
            </a:extLst>
          </p:cNvPr>
          <p:cNvSpPr>
            <a:spLocks noGrp="1" noChangeArrowheads="1"/>
          </p:cNvSpPr>
          <p:nvPr>
            <p:ph type="sldNum" sz="quarter" idx="12"/>
          </p:nvPr>
        </p:nvSpPr>
        <p:spPr/>
        <p:txBody>
          <a:bodyPr/>
          <a:lstStyle>
            <a:lvl1pPr>
              <a:defRPr kumimoji="0"/>
            </a:lvl1pPr>
          </a:lstStyle>
          <a:p>
            <a:pPr>
              <a:defRPr/>
            </a:pPr>
            <a:fld id="{E2AB5D88-C235-4845-945E-FFC8D9465FE5}" type="slidenum">
              <a:rPr lang="en-US" altLang="ja-JP"/>
              <a:pPr>
                <a:defRPr/>
              </a:pPr>
              <a:t>‹#›</a:t>
            </a:fld>
            <a:endParaRPr lang="en-US" altLang="ja-JP"/>
          </a:p>
        </p:txBody>
      </p:sp>
    </p:spTree>
    <p:extLst>
      <p:ext uri="{BB962C8B-B14F-4D97-AF65-F5344CB8AC3E}">
        <p14:creationId xmlns:p14="http://schemas.microsoft.com/office/powerpoint/2010/main" val="228614601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Media">
  <p:cSld name="タイトル、テキスト、メディア クリップ">
    <p:spTree>
      <p:nvGrpSpPr>
        <p:cNvPr id="1" name=""/>
        <p:cNvGrpSpPr/>
        <p:nvPr/>
      </p:nvGrpSpPr>
      <p:grpSpPr>
        <a:xfrm>
          <a:off x="0" y="0"/>
          <a:ext cx="0" cy="0"/>
          <a:chOff x="0" y="0"/>
          <a:chExt cx="0" cy="0"/>
        </a:xfrm>
      </p:grpSpPr>
      <p:sp>
        <p:nvSpPr>
          <p:cNvPr id="2" name="タイトル 1"/>
          <p:cNvSpPr>
            <a:spLocks noGrp="1"/>
          </p:cNvSpPr>
          <p:nvPr>
            <p:ph type="title"/>
          </p:nvPr>
        </p:nvSpPr>
        <p:spPr>
          <a:xfrm>
            <a:off x="1370013" y="301625"/>
            <a:ext cx="7313612" cy="11430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1370013" y="1827213"/>
            <a:ext cx="3579812" cy="4114800"/>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メディア プレースホルダ 3"/>
          <p:cNvSpPr>
            <a:spLocks noGrp="1"/>
          </p:cNvSpPr>
          <p:nvPr>
            <p:ph type="media" sz="half" idx="2"/>
          </p:nvPr>
        </p:nvSpPr>
        <p:spPr>
          <a:xfrm>
            <a:off x="5102225" y="1827213"/>
            <a:ext cx="3581400" cy="4114800"/>
          </a:xfrm>
        </p:spPr>
        <p:txBody>
          <a:bodyPr/>
          <a:lstStyle/>
          <a:p>
            <a:pPr lvl="0"/>
            <a:endParaRPr lang="ja-JP" altLang="en-US" noProof="0"/>
          </a:p>
        </p:txBody>
      </p:sp>
      <p:sp>
        <p:nvSpPr>
          <p:cNvPr id="5" name="日付プレースホルダ 4">
            <a:extLst>
              <a:ext uri="{FF2B5EF4-FFF2-40B4-BE49-F238E27FC236}">
                <a16:creationId xmlns:a16="http://schemas.microsoft.com/office/drawing/2014/main" id="{6B00B1DF-4013-CA64-6BFB-98914EE21C02}"/>
              </a:ext>
            </a:extLst>
          </p:cNvPr>
          <p:cNvSpPr>
            <a:spLocks noGrp="1"/>
          </p:cNvSpPr>
          <p:nvPr>
            <p:ph type="dt" sz="half" idx="10"/>
          </p:nvPr>
        </p:nvSpPr>
        <p:spPr>
          <a:xfrm>
            <a:off x="457200" y="6248400"/>
            <a:ext cx="2133600" cy="457200"/>
          </a:xfrm>
        </p:spPr>
        <p:txBody>
          <a:bodyPr/>
          <a:lstStyle>
            <a:lvl1pPr>
              <a:defRPr/>
            </a:lvl1pPr>
          </a:lstStyle>
          <a:p>
            <a:pPr>
              <a:defRPr/>
            </a:pPr>
            <a:endParaRPr lang="en-US" altLang="ja-JP"/>
          </a:p>
        </p:txBody>
      </p:sp>
      <p:sp>
        <p:nvSpPr>
          <p:cNvPr id="6" name="フッター プレースホルダ 5">
            <a:extLst>
              <a:ext uri="{FF2B5EF4-FFF2-40B4-BE49-F238E27FC236}">
                <a16:creationId xmlns:a16="http://schemas.microsoft.com/office/drawing/2014/main" id="{AED703D9-8F34-5180-D8B6-2156041C6CDB}"/>
              </a:ext>
            </a:extLst>
          </p:cNvPr>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 6">
            <a:extLst>
              <a:ext uri="{FF2B5EF4-FFF2-40B4-BE49-F238E27FC236}">
                <a16:creationId xmlns:a16="http://schemas.microsoft.com/office/drawing/2014/main" id="{4FE85D00-8CA9-9EF9-AB3D-DCDBDB87F9A7}"/>
              </a:ext>
            </a:extLst>
          </p:cNvPr>
          <p:cNvSpPr>
            <a:spLocks noGrp="1"/>
          </p:cNvSpPr>
          <p:nvPr>
            <p:ph type="sldNum" sz="quarter" idx="12"/>
          </p:nvPr>
        </p:nvSpPr>
        <p:spPr>
          <a:xfrm>
            <a:off x="6553200" y="6248400"/>
            <a:ext cx="2133600" cy="457200"/>
          </a:xfrm>
        </p:spPr>
        <p:txBody>
          <a:bodyPr/>
          <a:lstStyle>
            <a:lvl1pPr>
              <a:defRPr/>
            </a:lvl1pPr>
          </a:lstStyle>
          <a:p>
            <a:pPr>
              <a:defRPr/>
            </a:pPr>
            <a:fld id="{75635B55-77D0-4CB4-8F94-1CF0E9A83901}" type="slidenum">
              <a:rPr lang="en-US" altLang="ja-JP"/>
              <a:pPr>
                <a:defRPr/>
              </a:pPr>
              <a:t>‹#›</a:t>
            </a:fld>
            <a:endParaRPr lang="en-US" altLang="ja-JP"/>
          </a:p>
        </p:txBody>
      </p:sp>
    </p:spTree>
    <p:extLst>
      <p:ext uri="{BB962C8B-B14F-4D97-AF65-F5344CB8AC3E}">
        <p14:creationId xmlns:p14="http://schemas.microsoft.com/office/powerpoint/2010/main" val="334992324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タイトル 6"/>
          <p:cNvSpPr>
            <a:spLocks noGrp="1"/>
          </p:cNvSpPr>
          <p:nvPr>
            <p:ph type="title"/>
          </p:nvPr>
        </p:nvSpPr>
        <p:spPr/>
        <p:txBody>
          <a:bodyPr rtlCol="0"/>
          <a:lstStyle/>
          <a:p>
            <a:r>
              <a:rPr lang="ja-JP" altLang="en-US"/>
              <a:t>マスタ タイトルの書式設定</a:t>
            </a:r>
            <a:endParaRPr lang="en-US"/>
          </a:p>
        </p:txBody>
      </p:sp>
      <p:sp>
        <p:nvSpPr>
          <p:cNvPr id="2" name="日付プレースホルダ 9">
            <a:extLst>
              <a:ext uri="{FF2B5EF4-FFF2-40B4-BE49-F238E27FC236}">
                <a16:creationId xmlns:a16="http://schemas.microsoft.com/office/drawing/2014/main" id="{6E66037D-7526-8E97-C110-1AD6EE4E257C}"/>
              </a:ext>
            </a:extLst>
          </p:cNvPr>
          <p:cNvSpPr>
            <a:spLocks noGrp="1"/>
          </p:cNvSpPr>
          <p:nvPr>
            <p:ph type="dt" sz="half" idx="10"/>
          </p:nvPr>
        </p:nvSpPr>
        <p:spPr/>
        <p:txBody>
          <a:bodyPr/>
          <a:lstStyle>
            <a:lvl1pPr>
              <a:defRPr/>
            </a:lvl1pPr>
          </a:lstStyle>
          <a:p>
            <a:pPr>
              <a:defRPr/>
            </a:pPr>
            <a:fld id="{6B03C97D-B1E0-4518-8DA8-CF42FDDB96DA}" type="datetime1">
              <a:rPr lang="ja-JP" altLang="en-US"/>
              <a:pPr>
                <a:defRPr/>
              </a:pPr>
              <a:t>2026/8/20</a:t>
            </a:fld>
            <a:endParaRPr lang="ja-JP" altLang="en-US" dirty="0"/>
          </a:p>
        </p:txBody>
      </p:sp>
      <p:sp>
        <p:nvSpPr>
          <p:cNvPr id="4" name="フッター プレースホルダ 21">
            <a:extLst>
              <a:ext uri="{FF2B5EF4-FFF2-40B4-BE49-F238E27FC236}">
                <a16:creationId xmlns:a16="http://schemas.microsoft.com/office/drawing/2014/main" id="{AE0DDAA2-698F-41EE-9A83-E08007A79A80}"/>
              </a:ext>
            </a:extLst>
          </p:cNvPr>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17">
            <a:extLst>
              <a:ext uri="{FF2B5EF4-FFF2-40B4-BE49-F238E27FC236}">
                <a16:creationId xmlns:a16="http://schemas.microsoft.com/office/drawing/2014/main" id="{F497B6FC-94B9-3CFE-A4A6-E4D95ED33AA2}"/>
              </a:ext>
            </a:extLst>
          </p:cNvPr>
          <p:cNvSpPr>
            <a:spLocks noGrp="1"/>
          </p:cNvSpPr>
          <p:nvPr>
            <p:ph type="sldNum" sz="quarter" idx="12"/>
          </p:nvPr>
        </p:nvSpPr>
        <p:spPr/>
        <p:txBody>
          <a:bodyPr/>
          <a:lstStyle>
            <a:lvl1pPr>
              <a:defRPr/>
            </a:lvl1pPr>
          </a:lstStyle>
          <a:p>
            <a:pPr>
              <a:defRPr/>
            </a:pPr>
            <a:fld id="{2E3D8B4C-2F9E-470D-BC57-9D5E74E6A665}" type="slidenum">
              <a:rPr lang="ja-JP" altLang="en-US"/>
              <a:pPr>
                <a:defRPr/>
              </a:pPr>
              <a:t>‹#›</a:t>
            </a:fld>
            <a:endParaRPr lang="ja-JP" altLang="en-US"/>
          </a:p>
        </p:txBody>
      </p:sp>
    </p:spTree>
    <p:extLst>
      <p:ext uri="{BB962C8B-B14F-4D97-AF65-F5344CB8AC3E}">
        <p14:creationId xmlns:p14="http://schemas.microsoft.com/office/powerpoint/2010/main" val="2257690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4" name="山形 3">
            <a:extLst>
              <a:ext uri="{FF2B5EF4-FFF2-40B4-BE49-F238E27FC236}">
                <a16:creationId xmlns:a16="http://schemas.microsoft.com/office/drawing/2014/main" id="{F87108E6-A154-4106-A017-77ADB57A0B73}"/>
              </a:ext>
            </a:extLst>
          </p:cNvPr>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kumimoji="0" lang="en-US" dirty="0"/>
          </a:p>
        </p:txBody>
      </p:sp>
      <p:sp>
        <p:nvSpPr>
          <p:cNvPr id="5" name="山形 4">
            <a:extLst>
              <a:ext uri="{FF2B5EF4-FFF2-40B4-BE49-F238E27FC236}">
                <a16:creationId xmlns:a16="http://schemas.microsoft.com/office/drawing/2014/main" id="{DA6195CF-EE85-CF16-D2C4-F5669A52DF8F}"/>
              </a:ext>
            </a:extLst>
          </p:cNvPr>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kumimoji="0" lang="en-US" dirty="0"/>
          </a:p>
        </p:txBody>
      </p:sp>
      <p:sp>
        <p:nvSpPr>
          <p:cNvPr id="2" name="タイトル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ja-JP" altLang="en-US"/>
              <a:t>マスタ タイトルの書式設定</a:t>
            </a:r>
            <a:endParaRPr lang="en-US"/>
          </a:p>
        </p:txBody>
      </p:sp>
      <p:sp>
        <p:nvSpPr>
          <p:cNvPr id="3" name="テキスト プレースホルダ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ja-JP" altLang="en-US"/>
              <a:t>マスタ テキストの書式設定</a:t>
            </a:r>
          </a:p>
        </p:txBody>
      </p:sp>
      <p:sp>
        <p:nvSpPr>
          <p:cNvPr id="6" name="日付プレースホルダ 3">
            <a:extLst>
              <a:ext uri="{FF2B5EF4-FFF2-40B4-BE49-F238E27FC236}">
                <a16:creationId xmlns:a16="http://schemas.microsoft.com/office/drawing/2014/main" id="{865642B6-095A-2F37-C469-97CE301E9FFE}"/>
              </a:ext>
            </a:extLst>
          </p:cNvPr>
          <p:cNvSpPr>
            <a:spLocks noGrp="1"/>
          </p:cNvSpPr>
          <p:nvPr>
            <p:ph type="dt" sz="half" idx="10"/>
          </p:nvPr>
        </p:nvSpPr>
        <p:spPr/>
        <p:txBody>
          <a:bodyPr/>
          <a:lstStyle>
            <a:lvl1pPr>
              <a:defRPr/>
            </a:lvl1pPr>
            <a:extLst/>
          </a:lstStyle>
          <a:p>
            <a:pPr>
              <a:defRPr/>
            </a:pPr>
            <a:fld id="{D44D59A8-4FCB-4CA2-BF9F-3A02A7DB244C}" type="datetime1">
              <a:rPr lang="ja-JP" altLang="en-US"/>
              <a:pPr>
                <a:defRPr/>
              </a:pPr>
              <a:t>2026/8/20</a:t>
            </a:fld>
            <a:endParaRPr lang="ja-JP" altLang="en-US" dirty="0"/>
          </a:p>
        </p:txBody>
      </p:sp>
      <p:sp>
        <p:nvSpPr>
          <p:cNvPr id="7" name="フッター プレースホルダ 4">
            <a:extLst>
              <a:ext uri="{FF2B5EF4-FFF2-40B4-BE49-F238E27FC236}">
                <a16:creationId xmlns:a16="http://schemas.microsoft.com/office/drawing/2014/main" id="{95D2082D-4870-FF8A-9CB6-EB1100AFA907}"/>
              </a:ext>
            </a:extLst>
          </p:cNvPr>
          <p:cNvSpPr>
            <a:spLocks noGrp="1"/>
          </p:cNvSpPr>
          <p:nvPr>
            <p:ph type="ftr" sz="quarter" idx="11"/>
          </p:nvPr>
        </p:nvSpPr>
        <p:spPr/>
        <p:txBody>
          <a:bodyPr/>
          <a:lstStyle>
            <a:lvl1pPr>
              <a:defRPr/>
            </a:lvl1pPr>
            <a:extLst/>
          </a:lstStyle>
          <a:p>
            <a:pPr>
              <a:defRPr/>
            </a:pPr>
            <a:endParaRPr lang="ja-JP" altLang="en-US"/>
          </a:p>
        </p:txBody>
      </p:sp>
      <p:sp>
        <p:nvSpPr>
          <p:cNvPr id="8" name="スライド番号プレースホルダ 5">
            <a:extLst>
              <a:ext uri="{FF2B5EF4-FFF2-40B4-BE49-F238E27FC236}">
                <a16:creationId xmlns:a16="http://schemas.microsoft.com/office/drawing/2014/main" id="{424ECB80-8C3C-32EF-B432-DCA213C32FDB}"/>
              </a:ext>
            </a:extLst>
          </p:cNvPr>
          <p:cNvSpPr>
            <a:spLocks noGrp="1"/>
          </p:cNvSpPr>
          <p:nvPr>
            <p:ph type="sldNum" sz="quarter" idx="12"/>
          </p:nvPr>
        </p:nvSpPr>
        <p:spPr/>
        <p:txBody>
          <a:bodyPr/>
          <a:lstStyle>
            <a:lvl1pPr>
              <a:defRPr/>
            </a:lvl1pPr>
          </a:lstStyle>
          <a:p>
            <a:pPr>
              <a:defRPr/>
            </a:pPr>
            <a:fld id="{3B05F5BD-BFD2-4E77-BB8E-40DE62D25668}" type="slidenum">
              <a:rPr lang="ja-JP" altLang="en-US"/>
              <a:pPr>
                <a:defRPr/>
              </a:pPr>
              <a:t>‹#›</a:t>
            </a:fld>
            <a:endParaRPr lang="ja-JP" altLang="en-US"/>
          </a:p>
        </p:txBody>
      </p:sp>
    </p:spTree>
    <p:extLst>
      <p:ext uri="{BB962C8B-B14F-4D97-AF65-F5344CB8AC3E}">
        <p14:creationId xmlns:p14="http://schemas.microsoft.com/office/powerpoint/2010/main" val="1771473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3" name="コンテンツ プレースホル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コンテンツ プレースホル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8" name="タイトル 7"/>
          <p:cNvSpPr>
            <a:spLocks noGrp="1"/>
          </p:cNvSpPr>
          <p:nvPr>
            <p:ph type="title"/>
          </p:nvPr>
        </p:nvSpPr>
        <p:spPr/>
        <p:txBody>
          <a:bodyPr rtlCol="0"/>
          <a:lstStyle/>
          <a:p>
            <a:r>
              <a:rPr lang="ja-JP" altLang="en-US"/>
              <a:t>マスタ タイトルの書式設定</a:t>
            </a:r>
            <a:endParaRPr lang="en-US"/>
          </a:p>
        </p:txBody>
      </p:sp>
      <p:sp>
        <p:nvSpPr>
          <p:cNvPr id="2" name="日付プレースホルダ 9">
            <a:extLst>
              <a:ext uri="{FF2B5EF4-FFF2-40B4-BE49-F238E27FC236}">
                <a16:creationId xmlns:a16="http://schemas.microsoft.com/office/drawing/2014/main" id="{EA9856C4-4506-FA2D-CD36-587877C5424F}"/>
              </a:ext>
            </a:extLst>
          </p:cNvPr>
          <p:cNvSpPr>
            <a:spLocks noGrp="1"/>
          </p:cNvSpPr>
          <p:nvPr>
            <p:ph type="dt" sz="half" idx="10"/>
          </p:nvPr>
        </p:nvSpPr>
        <p:spPr/>
        <p:txBody>
          <a:bodyPr/>
          <a:lstStyle>
            <a:lvl1pPr>
              <a:defRPr/>
            </a:lvl1pPr>
          </a:lstStyle>
          <a:p>
            <a:pPr>
              <a:defRPr/>
            </a:pPr>
            <a:fld id="{80425C45-401B-42CC-AC68-E5489AAA9BF6}" type="datetime1">
              <a:rPr lang="ja-JP" altLang="en-US"/>
              <a:pPr>
                <a:defRPr/>
              </a:pPr>
              <a:t>2026/8/20</a:t>
            </a:fld>
            <a:endParaRPr lang="ja-JP" altLang="en-US" dirty="0"/>
          </a:p>
        </p:txBody>
      </p:sp>
      <p:sp>
        <p:nvSpPr>
          <p:cNvPr id="5" name="フッター プレースホルダ 21">
            <a:extLst>
              <a:ext uri="{FF2B5EF4-FFF2-40B4-BE49-F238E27FC236}">
                <a16:creationId xmlns:a16="http://schemas.microsoft.com/office/drawing/2014/main" id="{14345DBA-FBCC-38B8-FB75-8DDDE0220B3D}"/>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17">
            <a:extLst>
              <a:ext uri="{FF2B5EF4-FFF2-40B4-BE49-F238E27FC236}">
                <a16:creationId xmlns:a16="http://schemas.microsoft.com/office/drawing/2014/main" id="{23CCC862-1DD7-AED0-DBF9-F3FD5E8C1994}"/>
              </a:ext>
            </a:extLst>
          </p:cNvPr>
          <p:cNvSpPr>
            <a:spLocks noGrp="1"/>
          </p:cNvSpPr>
          <p:nvPr>
            <p:ph type="sldNum" sz="quarter" idx="12"/>
          </p:nvPr>
        </p:nvSpPr>
        <p:spPr/>
        <p:txBody>
          <a:bodyPr/>
          <a:lstStyle>
            <a:lvl1pPr>
              <a:defRPr/>
            </a:lvl1pPr>
          </a:lstStyle>
          <a:p>
            <a:pPr>
              <a:defRPr/>
            </a:pPr>
            <a:fld id="{0C8A9C64-8132-4F87-9768-F822DB1341E2}" type="slidenum">
              <a:rPr lang="ja-JP" altLang="en-US"/>
              <a:pPr>
                <a:defRPr/>
              </a:pPr>
              <a:t>‹#›</a:t>
            </a:fld>
            <a:endParaRPr lang="ja-JP" altLang="en-US"/>
          </a:p>
        </p:txBody>
      </p:sp>
    </p:spTree>
    <p:extLst>
      <p:ext uri="{BB962C8B-B14F-4D97-AF65-F5344CB8AC3E}">
        <p14:creationId xmlns:p14="http://schemas.microsoft.com/office/powerpoint/2010/main" val="262984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8229600" cy="1143000"/>
          </a:xfrm>
        </p:spPr>
        <p:txBody>
          <a:bodyPr/>
          <a:lstStyle>
            <a:lvl1pPr>
              <a:defRPr/>
            </a:lvl1pPr>
            <a:extLst/>
          </a:lstStyle>
          <a:p>
            <a:r>
              <a:rPr lang="ja-JP" altLang="en-US"/>
              <a:t>マスタ タイトルの書式設定</a:t>
            </a:r>
            <a:endParaRPr lang="en-US"/>
          </a:p>
        </p:txBody>
      </p:sp>
      <p:sp>
        <p:nvSpPr>
          <p:cNvPr id="3" name="テキスト プレースホル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ja-JP" altLang="en-US"/>
              <a:t>マスタ テキストの書式設定</a:t>
            </a:r>
          </a:p>
        </p:txBody>
      </p:sp>
      <p:sp>
        <p:nvSpPr>
          <p:cNvPr id="4" name="テキスト プレースホル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ja-JP" altLang="en-US"/>
              <a:t>マスタ テキストの書式設定</a:t>
            </a:r>
          </a:p>
        </p:txBody>
      </p:sp>
      <p:sp>
        <p:nvSpPr>
          <p:cNvPr id="5" name="コンテンツ プレースホル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6" name="コンテンツ プレースホル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日付プレースホルダ 6">
            <a:extLst>
              <a:ext uri="{FF2B5EF4-FFF2-40B4-BE49-F238E27FC236}">
                <a16:creationId xmlns:a16="http://schemas.microsoft.com/office/drawing/2014/main" id="{0A1B4BFA-1FE3-ABE2-A45D-AE15BEA94F66}"/>
              </a:ext>
            </a:extLst>
          </p:cNvPr>
          <p:cNvSpPr>
            <a:spLocks noGrp="1"/>
          </p:cNvSpPr>
          <p:nvPr>
            <p:ph type="dt" sz="half" idx="10"/>
          </p:nvPr>
        </p:nvSpPr>
        <p:spPr/>
        <p:txBody>
          <a:bodyPr/>
          <a:lstStyle>
            <a:lvl1pPr>
              <a:defRPr/>
            </a:lvl1pPr>
            <a:extLst/>
          </a:lstStyle>
          <a:p>
            <a:pPr>
              <a:defRPr/>
            </a:pPr>
            <a:fld id="{C546BA9D-37A1-4412-A525-69D858848D57}" type="datetime1">
              <a:rPr lang="ja-JP" altLang="en-US"/>
              <a:pPr>
                <a:defRPr/>
              </a:pPr>
              <a:t>2026/8/20</a:t>
            </a:fld>
            <a:endParaRPr lang="ja-JP" altLang="en-US" dirty="0"/>
          </a:p>
        </p:txBody>
      </p:sp>
      <p:sp>
        <p:nvSpPr>
          <p:cNvPr id="8" name="フッター プレースホルダ 7">
            <a:extLst>
              <a:ext uri="{FF2B5EF4-FFF2-40B4-BE49-F238E27FC236}">
                <a16:creationId xmlns:a16="http://schemas.microsoft.com/office/drawing/2014/main" id="{1F4237BF-5467-42D3-3EC7-DC04B9C7C3D7}"/>
              </a:ext>
            </a:extLst>
          </p:cNvPr>
          <p:cNvSpPr>
            <a:spLocks noGrp="1"/>
          </p:cNvSpPr>
          <p:nvPr>
            <p:ph type="ftr" sz="quarter" idx="11"/>
          </p:nvPr>
        </p:nvSpPr>
        <p:spPr/>
        <p:txBody>
          <a:bodyPr/>
          <a:lstStyle>
            <a:lvl1pPr>
              <a:defRPr/>
            </a:lvl1pPr>
            <a:extLst/>
          </a:lstStyle>
          <a:p>
            <a:pPr>
              <a:defRPr/>
            </a:pPr>
            <a:endParaRPr lang="ja-JP" altLang="en-US"/>
          </a:p>
        </p:txBody>
      </p:sp>
      <p:sp>
        <p:nvSpPr>
          <p:cNvPr id="9" name="スライド番号プレースホルダ 8">
            <a:extLst>
              <a:ext uri="{FF2B5EF4-FFF2-40B4-BE49-F238E27FC236}">
                <a16:creationId xmlns:a16="http://schemas.microsoft.com/office/drawing/2014/main" id="{0FBAB189-0BCB-1526-26FD-592CA5A7542A}"/>
              </a:ext>
            </a:extLst>
          </p:cNvPr>
          <p:cNvSpPr>
            <a:spLocks noGrp="1"/>
          </p:cNvSpPr>
          <p:nvPr>
            <p:ph type="sldNum" sz="quarter" idx="12"/>
          </p:nvPr>
        </p:nvSpPr>
        <p:spPr/>
        <p:txBody>
          <a:bodyPr/>
          <a:lstStyle>
            <a:lvl1pPr>
              <a:defRPr/>
            </a:lvl1pPr>
          </a:lstStyle>
          <a:p>
            <a:pPr>
              <a:defRPr/>
            </a:pPr>
            <a:fld id="{8129E724-75E1-4ECE-AEF1-4EC587F3C660}" type="slidenum">
              <a:rPr lang="ja-JP" altLang="en-US"/>
              <a:pPr>
                <a:defRPr/>
              </a:pPr>
              <a:t>‹#›</a:t>
            </a:fld>
            <a:endParaRPr lang="ja-JP" altLang="en-US"/>
          </a:p>
        </p:txBody>
      </p:sp>
    </p:spTree>
    <p:extLst>
      <p:ext uri="{BB962C8B-B14F-4D97-AF65-F5344CB8AC3E}">
        <p14:creationId xmlns:p14="http://schemas.microsoft.com/office/powerpoint/2010/main" val="2123912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6" name="タイトル 5"/>
          <p:cNvSpPr>
            <a:spLocks noGrp="1"/>
          </p:cNvSpPr>
          <p:nvPr>
            <p:ph type="title"/>
          </p:nvPr>
        </p:nvSpPr>
        <p:spPr/>
        <p:txBody>
          <a:bodyPr rtlCol="0"/>
          <a:lstStyle/>
          <a:p>
            <a:r>
              <a:rPr lang="ja-JP" altLang="en-US"/>
              <a:t>マスタ タイトルの書式設定</a:t>
            </a:r>
            <a:endParaRPr lang="en-US"/>
          </a:p>
        </p:txBody>
      </p:sp>
      <p:sp>
        <p:nvSpPr>
          <p:cNvPr id="2" name="日付プレースホルダ 9">
            <a:extLst>
              <a:ext uri="{FF2B5EF4-FFF2-40B4-BE49-F238E27FC236}">
                <a16:creationId xmlns:a16="http://schemas.microsoft.com/office/drawing/2014/main" id="{088B9718-6673-BB0B-C1B6-AC6DA09054C9}"/>
              </a:ext>
            </a:extLst>
          </p:cNvPr>
          <p:cNvSpPr>
            <a:spLocks noGrp="1"/>
          </p:cNvSpPr>
          <p:nvPr>
            <p:ph type="dt" sz="half" idx="10"/>
          </p:nvPr>
        </p:nvSpPr>
        <p:spPr/>
        <p:txBody>
          <a:bodyPr/>
          <a:lstStyle>
            <a:lvl1pPr>
              <a:defRPr/>
            </a:lvl1pPr>
          </a:lstStyle>
          <a:p>
            <a:pPr>
              <a:defRPr/>
            </a:pPr>
            <a:fld id="{C1340031-2101-48D0-85A9-4896D5F69982}" type="datetime1">
              <a:rPr lang="ja-JP" altLang="en-US"/>
              <a:pPr>
                <a:defRPr/>
              </a:pPr>
              <a:t>2026/8/20</a:t>
            </a:fld>
            <a:endParaRPr lang="ja-JP" altLang="en-US" dirty="0"/>
          </a:p>
        </p:txBody>
      </p:sp>
      <p:sp>
        <p:nvSpPr>
          <p:cNvPr id="3" name="フッター プレースホルダ 21">
            <a:extLst>
              <a:ext uri="{FF2B5EF4-FFF2-40B4-BE49-F238E27FC236}">
                <a16:creationId xmlns:a16="http://schemas.microsoft.com/office/drawing/2014/main" id="{CBDBB149-AD40-A034-C11B-663EE996571C}"/>
              </a:ext>
            </a:extLst>
          </p:cNvPr>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17">
            <a:extLst>
              <a:ext uri="{FF2B5EF4-FFF2-40B4-BE49-F238E27FC236}">
                <a16:creationId xmlns:a16="http://schemas.microsoft.com/office/drawing/2014/main" id="{2D79A572-B09C-B97D-A737-D38895CE9E90}"/>
              </a:ext>
            </a:extLst>
          </p:cNvPr>
          <p:cNvSpPr>
            <a:spLocks noGrp="1"/>
          </p:cNvSpPr>
          <p:nvPr>
            <p:ph type="sldNum" sz="quarter" idx="12"/>
          </p:nvPr>
        </p:nvSpPr>
        <p:spPr/>
        <p:txBody>
          <a:bodyPr/>
          <a:lstStyle>
            <a:lvl1pPr>
              <a:defRPr/>
            </a:lvl1pPr>
          </a:lstStyle>
          <a:p>
            <a:pPr>
              <a:defRPr/>
            </a:pPr>
            <a:fld id="{4AB62E06-B7BA-4F3A-AB21-ECDC5ADC3287}" type="slidenum">
              <a:rPr lang="ja-JP" altLang="en-US"/>
              <a:pPr>
                <a:defRPr/>
              </a:pPr>
              <a:t>‹#›</a:t>
            </a:fld>
            <a:endParaRPr lang="ja-JP" altLang="en-US"/>
          </a:p>
        </p:txBody>
      </p:sp>
    </p:spTree>
    <p:extLst>
      <p:ext uri="{BB962C8B-B14F-4D97-AF65-F5344CB8AC3E}">
        <p14:creationId xmlns:p14="http://schemas.microsoft.com/office/powerpoint/2010/main" val="3505555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9">
            <a:extLst>
              <a:ext uri="{FF2B5EF4-FFF2-40B4-BE49-F238E27FC236}">
                <a16:creationId xmlns:a16="http://schemas.microsoft.com/office/drawing/2014/main" id="{5A7BFD39-27BB-C09E-6AFB-6A5F9A710F26}"/>
              </a:ext>
            </a:extLst>
          </p:cNvPr>
          <p:cNvSpPr>
            <a:spLocks noGrp="1"/>
          </p:cNvSpPr>
          <p:nvPr>
            <p:ph type="dt" sz="half" idx="10"/>
          </p:nvPr>
        </p:nvSpPr>
        <p:spPr/>
        <p:txBody>
          <a:bodyPr/>
          <a:lstStyle>
            <a:lvl1pPr>
              <a:defRPr/>
            </a:lvl1pPr>
          </a:lstStyle>
          <a:p>
            <a:pPr>
              <a:defRPr/>
            </a:pPr>
            <a:fld id="{AB89B399-539B-4615-A379-CE36F9BCE32E}" type="datetime1">
              <a:rPr lang="ja-JP" altLang="en-US"/>
              <a:pPr>
                <a:defRPr/>
              </a:pPr>
              <a:t>2026/8/20</a:t>
            </a:fld>
            <a:endParaRPr lang="ja-JP" altLang="en-US" dirty="0"/>
          </a:p>
        </p:txBody>
      </p:sp>
      <p:sp>
        <p:nvSpPr>
          <p:cNvPr id="3" name="フッター プレースホルダ 21">
            <a:extLst>
              <a:ext uri="{FF2B5EF4-FFF2-40B4-BE49-F238E27FC236}">
                <a16:creationId xmlns:a16="http://schemas.microsoft.com/office/drawing/2014/main" id="{F21DAA0D-33BA-8A2C-6B05-107C3D10B367}"/>
              </a:ext>
            </a:extLst>
          </p:cNvPr>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17">
            <a:extLst>
              <a:ext uri="{FF2B5EF4-FFF2-40B4-BE49-F238E27FC236}">
                <a16:creationId xmlns:a16="http://schemas.microsoft.com/office/drawing/2014/main" id="{7F57EB5F-5206-5D7E-8F63-B2619253BBB7}"/>
              </a:ext>
            </a:extLst>
          </p:cNvPr>
          <p:cNvSpPr>
            <a:spLocks noGrp="1"/>
          </p:cNvSpPr>
          <p:nvPr>
            <p:ph type="sldNum" sz="quarter" idx="12"/>
          </p:nvPr>
        </p:nvSpPr>
        <p:spPr/>
        <p:txBody>
          <a:bodyPr/>
          <a:lstStyle>
            <a:lvl1pPr>
              <a:defRPr/>
            </a:lvl1pPr>
          </a:lstStyle>
          <a:p>
            <a:pPr>
              <a:defRPr/>
            </a:pPr>
            <a:fld id="{EE51A8D0-AFC5-4F54-AABD-D180252F3F63}" type="slidenum">
              <a:rPr lang="ja-JP" altLang="en-US"/>
              <a:pPr>
                <a:defRPr/>
              </a:pPr>
              <a:t>‹#›</a:t>
            </a:fld>
            <a:endParaRPr lang="ja-JP" altLang="en-US"/>
          </a:p>
        </p:txBody>
      </p:sp>
    </p:spTree>
    <p:extLst>
      <p:ext uri="{BB962C8B-B14F-4D97-AF65-F5344CB8AC3E}">
        <p14:creationId xmlns:p14="http://schemas.microsoft.com/office/powerpoint/2010/main" val="2289404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ja-JP" altLang="en-US"/>
              <a:t>マスタ タイトルの書式設定</a:t>
            </a:r>
            <a:endParaRPr lang="en-US"/>
          </a:p>
        </p:txBody>
      </p:sp>
      <p:sp>
        <p:nvSpPr>
          <p:cNvPr id="3" name="テキスト プレースホル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ja-JP" altLang="en-US"/>
              <a:t>マスタ テキストの書式設定</a:t>
            </a:r>
          </a:p>
        </p:txBody>
      </p:sp>
      <p:sp>
        <p:nvSpPr>
          <p:cNvPr id="4" name="コンテンツ プレースホル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日付プレースホルダ 4">
            <a:extLst>
              <a:ext uri="{FF2B5EF4-FFF2-40B4-BE49-F238E27FC236}">
                <a16:creationId xmlns:a16="http://schemas.microsoft.com/office/drawing/2014/main" id="{58B84858-C179-CC2D-DCE7-FDD1387579A2}"/>
              </a:ext>
            </a:extLst>
          </p:cNvPr>
          <p:cNvSpPr>
            <a:spLocks noGrp="1"/>
          </p:cNvSpPr>
          <p:nvPr>
            <p:ph type="dt" sz="half" idx="10"/>
          </p:nvPr>
        </p:nvSpPr>
        <p:spPr/>
        <p:txBody>
          <a:bodyPr/>
          <a:lstStyle>
            <a:lvl1pPr>
              <a:defRPr/>
            </a:lvl1pPr>
            <a:extLst/>
          </a:lstStyle>
          <a:p>
            <a:pPr>
              <a:defRPr/>
            </a:pPr>
            <a:fld id="{9751D1BD-1C71-43DF-AFBB-20F6E924C1B7}" type="datetime1">
              <a:rPr lang="ja-JP" altLang="en-US"/>
              <a:pPr>
                <a:defRPr/>
              </a:pPr>
              <a:t>2026/8/20</a:t>
            </a:fld>
            <a:endParaRPr lang="ja-JP" altLang="en-US" dirty="0"/>
          </a:p>
        </p:txBody>
      </p:sp>
      <p:sp>
        <p:nvSpPr>
          <p:cNvPr id="6" name="フッター プレースホルダ 5">
            <a:extLst>
              <a:ext uri="{FF2B5EF4-FFF2-40B4-BE49-F238E27FC236}">
                <a16:creationId xmlns:a16="http://schemas.microsoft.com/office/drawing/2014/main" id="{4092F29D-D430-1283-E852-8E7A396F6179}"/>
              </a:ext>
            </a:extLst>
          </p:cNvPr>
          <p:cNvSpPr>
            <a:spLocks noGrp="1"/>
          </p:cNvSpPr>
          <p:nvPr>
            <p:ph type="ftr" sz="quarter" idx="11"/>
          </p:nvPr>
        </p:nvSpPr>
        <p:spPr/>
        <p:txBody>
          <a:bodyPr/>
          <a:lstStyle>
            <a:lvl1pPr>
              <a:defRPr/>
            </a:lvl1pPr>
            <a:extLst/>
          </a:lstStyle>
          <a:p>
            <a:pPr>
              <a:defRPr/>
            </a:pPr>
            <a:endParaRPr lang="ja-JP" altLang="en-US"/>
          </a:p>
        </p:txBody>
      </p:sp>
      <p:sp>
        <p:nvSpPr>
          <p:cNvPr id="7" name="スライド番号プレースホルダ 6">
            <a:extLst>
              <a:ext uri="{FF2B5EF4-FFF2-40B4-BE49-F238E27FC236}">
                <a16:creationId xmlns:a16="http://schemas.microsoft.com/office/drawing/2014/main" id="{EDCCBAF8-E792-2C6D-1617-2CC18977EB50}"/>
              </a:ext>
            </a:extLst>
          </p:cNvPr>
          <p:cNvSpPr>
            <a:spLocks noGrp="1"/>
          </p:cNvSpPr>
          <p:nvPr>
            <p:ph type="sldNum" sz="quarter" idx="12"/>
          </p:nvPr>
        </p:nvSpPr>
        <p:spPr/>
        <p:txBody>
          <a:bodyPr/>
          <a:lstStyle>
            <a:lvl1pPr>
              <a:defRPr/>
            </a:lvl1pPr>
          </a:lstStyle>
          <a:p>
            <a:pPr>
              <a:defRPr/>
            </a:pPr>
            <a:fld id="{CC7C92F2-13B7-4308-BEC5-F0BFCDD8C7E8}" type="slidenum">
              <a:rPr lang="ja-JP" altLang="en-US"/>
              <a:pPr>
                <a:defRPr/>
              </a:pPr>
              <a:t>‹#›</a:t>
            </a:fld>
            <a:endParaRPr lang="ja-JP" altLang="en-US"/>
          </a:p>
        </p:txBody>
      </p:sp>
    </p:spTree>
    <p:extLst>
      <p:ext uri="{BB962C8B-B14F-4D97-AF65-F5344CB8AC3E}">
        <p14:creationId xmlns:p14="http://schemas.microsoft.com/office/powerpoint/2010/main" val="318167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5" name="フリーフォーム 4">
            <a:extLst>
              <a:ext uri="{FF2B5EF4-FFF2-40B4-BE49-F238E27FC236}">
                <a16:creationId xmlns:a16="http://schemas.microsoft.com/office/drawing/2014/main" id="{9A0FE12D-80BC-F052-CC20-FE4997D05423}"/>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kumimoji="0" lang="en-US" dirty="0">
              <a:latin typeface="+mn-lt"/>
              <a:ea typeface="+mn-ea"/>
            </a:endParaRPr>
          </a:p>
        </p:txBody>
      </p:sp>
      <p:sp>
        <p:nvSpPr>
          <p:cNvPr id="6" name="フリーフォーム 15">
            <a:extLst>
              <a:ext uri="{FF2B5EF4-FFF2-40B4-BE49-F238E27FC236}">
                <a16:creationId xmlns:a16="http://schemas.microsoft.com/office/drawing/2014/main" id="{A824118E-CA1B-3147-5142-A5452EF22575}"/>
              </a:ext>
            </a:extLst>
          </p:cNvPr>
          <p:cNvSpPr>
            <a:spLocks/>
          </p:cNvSpPr>
          <p:nvPr/>
        </p:nvSpPr>
        <p:spPr bwMode="auto">
          <a:xfrm>
            <a:off x="485775" y="5938838"/>
            <a:ext cx="3690938"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ja-JP" altLang="en-US"/>
          </a:p>
        </p:txBody>
      </p:sp>
      <p:sp>
        <p:nvSpPr>
          <p:cNvPr id="7" name="直角三角形 6">
            <a:extLst>
              <a:ext uri="{FF2B5EF4-FFF2-40B4-BE49-F238E27FC236}">
                <a16:creationId xmlns:a16="http://schemas.microsoft.com/office/drawing/2014/main" id="{7EF21D51-2172-58C7-BD85-0790EE5F0C61}"/>
              </a:ext>
            </a:extLst>
          </p:cNvPr>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kumimoji="0" lang="en-US" dirty="0"/>
          </a:p>
        </p:txBody>
      </p:sp>
      <p:cxnSp>
        <p:nvCxnSpPr>
          <p:cNvPr id="8" name="直線コネクタ 7">
            <a:extLst>
              <a:ext uri="{FF2B5EF4-FFF2-40B4-BE49-F238E27FC236}">
                <a16:creationId xmlns:a16="http://schemas.microsoft.com/office/drawing/2014/main" id="{7464A2C7-E111-85AA-4E60-7F7ED02C32B3}"/>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山形 8">
            <a:extLst>
              <a:ext uri="{FF2B5EF4-FFF2-40B4-BE49-F238E27FC236}">
                <a16:creationId xmlns:a16="http://schemas.microsoft.com/office/drawing/2014/main" id="{38CB695A-4731-85DA-E55A-683C9BDBE7C5}"/>
              </a:ext>
            </a:extLst>
          </p:cNvPr>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kumimoji="0" lang="en-US" dirty="0"/>
          </a:p>
        </p:txBody>
      </p:sp>
      <p:sp>
        <p:nvSpPr>
          <p:cNvPr id="10" name="山形 9">
            <a:extLst>
              <a:ext uri="{FF2B5EF4-FFF2-40B4-BE49-F238E27FC236}">
                <a16:creationId xmlns:a16="http://schemas.microsoft.com/office/drawing/2014/main" id="{64C7D412-465F-6601-C1C1-A9BC4450AEC8}"/>
              </a:ext>
            </a:extLst>
          </p:cNvPr>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kumimoji="0" lang="en-US" dirty="0"/>
          </a:p>
        </p:txBody>
      </p:sp>
      <p:sp>
        <p:nvSpPr>
          <p:cNvPr id="4" name="テキスト プレースホルダ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ja-JP" altLang="en-US"/>
              <a:t>マスタ テキストの書式設定</a:t>
            </a:r>
          </a:p>
        </p:txBody>
      </p:sp>
      <p:sp>
        <p:nvSpPr>
          <p:cNvPr id="3" name="図プレースホル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ja-JP" altLang="en-US" noProof="0" dirty="0"/>
              <a:t>アイコンをクリックして図を追加</a:t>
            </a:r>
            <a:endParaRPr lang="en-US" noProof="0" dirty="0"/>
          </a:p>
        </p:txBody>
      </p:sp>
      <p:sp>
        <p:nvSpPr>
          <p:cNvPr id="2" name="タイトル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ja-JP" altLang="en-US"/>
              <a:t>マスタ タイトルの書式設定</a:t>
            </a:r>
            <a:endParaRPr lang="en-US"/>
          </a:p>
        </p:txBody>
      </p:sp>
      <p:sp>
        <p:nvSpPr>
          <p:cNvPr id="11" name="日付プレースホルダ 4">
            <a:extLst>
              <a:ext uri="{FF2B5EF4-FFF2-40B4-BE49-F238E27FC236}">
                <a16:creationId xmlns:a16="http://schemas.microsoft.com/office/drawing/2014/main" id="{2114C2AB-8B4B-4573-E096-6AA64641C87E}"/>
              </a:ext>
            </a:extLst>
          </p:cNvPr>
          <p:cNvSpPr>
            <a:spLocks noGrp="1"/>
          </p:cNvSpPr>
          <p:nvPr>
            <p:ph type="dt" sz="half" idx="10"/>
          </p:nvPr>
        </p:nvSpPr>
        <p:spPr/>
        <p:txBody>
          <a:bodyPr/>
          <a:lstStyle>
            <a:lvl1pPr>
              <a:defRPr>
                <a:solidFill>
                  <a:schemeClr val="tx1"/>
                </a:solidFill>
              </a:defRPr>
            </a:lvl1pPr>
            <a:extLst/>
          </a:lstStyle>
          <a:p>
            <a:pPr>
              <a:defRPr/>
            </a:pPr>
            <a:fld id="{11F813E0-6FF9-45DC-811E-68E22284A645}" type="datetime1">
              <a:rPr lang="ja-JP" altLang="en-US"/>
              <a:pPr>
                <a:defRPr/>
              </a:pPr>
              <a:t>2026/8/20</a:t>
            </a:fld>
            <a:endParaRPr lang="ja-JP" altLang="en-US" dirty="0"/>
          </a:p>
        </p:txBody>
      </p:sp>
      <p:sp>
        <p:nvSpPr>
          <p:cNvPr id="12" name="フッター プレースホルダ 5">
            <a:extLst>
              <a:ext uri="{FF2B5EF4-FFF2-40B4-BE49-F238E27FC236}">
                <a16:creationId xmlns:a16="http://schemas.microsoft.com/office/drawing/2014/main" id="{961B78D5-6866-11CF-1B08-FCD765161D77}"/>
              </a:ext>
            </a:extLst>
          </p:cNvPr>
          <p:cNvSpPr>
            <a:spLocks noGrp="1"/>
          </p:cNvSpPr>
          <p:nvPr>
            <p:ph type="ftr" sz="quarter" idx="11"/>
          </p:nvPr>
        </p:nvSpPr>
        <p:spPr/>
        <p:txBody>
          <a:bodyPr/>
          <a:lstStyle>
            <a:lvl1pPr>
              <a:defRPr>
                <a:solidFill>
                  <a:schemeClr val="tx1"/>
                </a:solidFill>
              </a:defRPr>
            </a:lvl1pPr>
            <a:extLst/>
          </a:lstStyle>
          <a:p>
            <a:pPr>
              <a:defRPr/>
            </a:pPr>
            <a:endParaRPr lang="ja-JP" altLang="en-US"/>
          </a:p>
        </p:txBody>
      </p:sp>
      <p:sp>
        <p:nvSpPr>
          <p:cNvPr id="13" name="スライド番号プレースホルダ 6">
            <a:extLst>
              <a:ext uri="{FF2B5EF4-FFF2-40B4-BE49-F238E27FC236}">
                <a16:creationId xmlns:a16="http://schemas.microsoft.com/office/drawing/2014/main" id="{9B5588B1-7175-52B1-A87A-1163942CCEDD}"/>
              </a:ext>
            </a:extLst>
          </p:cNvPr>
          <p:cNvSpPr>
            <a:spLocks noGrp="1"/>
          </p:cNvSpPr>
          <p:nvPr>
            <p:ph type="sldNum" sz="quarter" idx="12"/>
          </p:nvPr>
        </p:nvSpPr>
        <p:spPr/>
        <p:txBody>
          <a:bodyPr/>
          <a:lstStyle>
            <a:lvl1pPr>
              <a:defRPr/>
            </a:lvl1pPr>
          </a:lstStyle>
          <a:p>
            <a:pPr>
              <a:defRPr/>
            </a:pPr>
            <a:fld id="{5F96A187-51F7-4717-BE51-6D095D936D0E}" type="slidenum">
              <a:rPr lang="ja-JP" altLang="en-US"/>
              <a:pPr>
                <a:defRPr/>
              </a:pPr>
              <a:t>‹#›</a:t>
            </a:fld>
            <a:endParaRPr lang="ja-JP" altLang="en-US"/>
          </a:p>
        </p:txBody>
      </p:sp>
    </p:spTree>
    <p:extLst>
      <p:ext uri="{BB962C8B-B14F-4D97-AF65-F5344CB8AC3E}">
        <p14:creationId xmlns:p14="http://schemas.microsoft.com/office/powerpoint/2010/main" val="3262725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フリーフォーム 12">
            <a:extLst>
              <a:ext uri="{FF2B5EF4-FFF2-40B4-BE49-F238E27FC236}">
                <a16:creationId xmlns:a16="http://schemas.microsoft.com/office/drawing/2014/main" id="{6E58E1BA-C10A-3B1A-1D24-422123033DC5}"/>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kumimoji="0" lang="en-US" dirty="0">
              <a:latin typeface="+mn-lt"/>
              <a:ea typeface="+mn-ea"/>
            </a:endParaRPr>
          </a:p>
        </p:txBody>
      </p:sp>
      <p:sp>
        <p:nvSpPr>
          <p:cNvPr id="1027" name="フリーフォーム 11">
            <a:extLst>
              <a:ext uri="{FF2B5EF4-FFF2-40B4-BE49-F238E27FC236}">
                <a16:creationId xmlns:a16="http://schemas.microsoft.com/office/drawing/2014/main" id="{50EB9CDE-1051-3BCD-952C-598057D26E3F}"/>
              </a:ext>
            </a:extLst>
          </p:cNvPr>
          <p:cNvSpPr>
            <a:spLocks/>
          </p:cNvSpPr>
          <p:nvPr/>
        </p:nvSpPr>
        <p:spPr bwMode="auto">
          <a:xfrm>
            <a:off x="485775" y="5938838"/>
            <a:ext cx="3690938"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ja-JP" altLang="en-US"/>
          </a:p>
        </p:txBody>
      </p:sp>
      <p:sp>
        <p:nvSpPr>
          <p:cNvPr id="14" name="直角三角形 13">
            <a:extLst>
              <a:ext uri="{FF2B5EF4-FFF2-40B4-BE49-F238E27FC236}">
                <a16:creationId xmlns:a16="http://schemas.microsoft.com/office/drawing/2014/main" id="{1C622A78-67A8-2645-754E-BAFF37D66565}"/>
              </a:ext>
            </a:extLst>
          </p:cNvPr>
          <p:cNvSpPr>
            <a:spLocks/>
          </p:cNvSpPr>
          <p:nvPr/>
        </p:nvSpPr>
        <p:spPr bwMode="auto">
          <a:xfrm>
            <a:off x="-6042" y="5791253"/>
            <a:ext cx="3402314" cy="1080868"/>
          </a:xfrm>
          <a:prstGeom prst="rtTriangle">
            <a:avLst/>
          </a:prstGeom>
          <a:blipFill>
            <a:blip r:embed="rId15">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kumimoji="0" lang="en-US" dirty="0"/>
          </a:p>
        </p:txBody>
      </p:sp>
      <p:cxnSp>
        <p:nvCxnSpPr>
          <p:cNvPr id="15" name="直線コネクタ 14">
            <a:extLst>
              <a:ext uri="{FF2B5EF4-FFF2-40B4-BE49-F238E27FC236}">
                <a16:creationId xmlns:a16="http://schemas.microsoft.com/office/drawing/2014/main" id="{7ECDBA47-E75C-12D7-081F-F814F222D660}"/>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タイトル プレースホルダ 8">
            <a:extLst>
              <a:ext uri="{FF2B5EF4-FFF2-40B4-BE49-F238E27FC236}">
                <a16:creationId xmlns:a16="http://schemas.microsoft.com/office/drawing/2014/main" id="{F6B099C9-C9C3-FBC8-5516-6A6C6DE01E15}"/>
              </a:ext>
            </a:extLst>
          </p:cNvPr>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ja-JP" altLang="en-US"/>
              <a:t>マスタ タイトルの書式設定</a:t>
            </a:r>
            <a:endParaRPr lang="en-US"/>
          </a:p>
        </p:txBody>
      </p:sp>
      <p:sp>
        <p:nvSpPr>
          <p:cNvPr id="1033" name="テキスト プレースホルダ 29">
            <a:extLst>
              <a:ext uri="{FF2B5EF4-FFF2-40B4-BE49-F238E27FC236}">
                <a16:creationId xmlns:a16="http://schemas.microsoft.com/office/drawing/2014/main" id="{E8C3ABE4-60C5-4C49-92C3-958744176406}"/>
              </a:ext>
            </a:extLst>
          </p:cNvPr>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ltLang="ja-JP"/>
          </a:p>
        </p:txBody>
      </p:sp>
      <p:sp>
        <p:nvSpPr>
          <p:cNvPr id="10" name="日付プレースホルダ 9">
            <a:extLst>
              <a:ext uri="{FF2B5EF4-FFF2-40B4-BE49-F238E27FC236}">
                <a16:creationId xmlns:a16="http://schemas.microsoft.com/office/drawing/2014/main" id="{4F371F94-8A65-F19D-9B9B-967AE55EE0B1}"/>
              </a:ext>
            </a:extLst>
          </p:cNvPr>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1" sz="1000">
                <a:solidFill>
                  <a:schemeClr val="tx1"/>
                </a:solidFill>
                <a:latin typeface="+mn-lt"/>
                <a:ea typeface="+mn-ea"/>
              </a:defRPr>
            </a:lvl1pPr>
            <a:extLst/>
          </a:lstStyle>
          <a:p>
            <a:pPr>
              <a:defRPr/>
            </a:pPr>
            <a:fld id="{98441468-C7CE-404A-AA63-FD5B50971FCB}" type="datetime1">
              <a:rPr lang="ja-JP" altLang="en-US"/>
              <a:pPr>
                <a:defRPr/>
              </a:pPr>
              <a:t>2026/8/20</a:t>
            </a:fld>
            <a:endParaRPr lang="ja-JP" altLang="en-US" dirty="0"/>
          </a:p>
        </p:txBody>
      </p:sp>
      <p:sp>
        <p:nvSpPr>
          <p:cNvPr id="22" name="フッター プレースホルダ 21">
            <a:extLst>
              <a:ext uri="{FF2B5EF4-FFF2-40B4-BE49-F238E27FC236}">
                <a16:creationId xmlns:a16="http://schemas.microsoft.com/office/drawing/2014/main" id="{671CEB8B-71BC-F28F-1749-8DF3633FB556}"/>
              </a:ext>
            </a:extLst>
          </p:cNvPr>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1" sz="1000">
                <a:solidFill>
                  <a:schemeClr val="tx1"/>
                </a:solidFill>
                <a:latin typeface="+mn-lt"/>
                <a:ea typeface="+mn-ea"/>
              </a:defRPr>
            </a:lvl1pPr>
            <a:extLst/>
          </a:lstStyle>
          <a:p>
            <a:pPr>
              <a:defRPr/>
            </a:pPr>
            <a:endParaRPr lang="ja-JP" altLang="en-US"/>
          </a:p>
        </p:txBody>
      </p:sp>
      <p:sp>
        <p:nvSpPr>
          <p:cNvPr id="18" name="スライド番号プレースホルダ 17">
            <a:extLst>
              <a:ext uri="{FF2B5EF4-FFF2-40B4-BE49-F238E27FC236}">
                <a16:creationId xmlns:a16="http://schemas.microsoft.com/office/drawing/2014/main" id="{E7B2838F-D12E-9770-5A8B-7DC25AFAA801}"/>
              </a:ext>
            </a:extLst>
          </p:cNvPr>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atin typeface="Lucida Sans Unicode" panose="020B0602030504020204" pitchFamily="34" charset="0"/>
              </a:defRPr>
            </a:lvl1pPr>
          </a:lstStyle>
          <a:p>
            <a:pPr>
              <a:defRPr/>
            </a:pPr>
            <a:fld id="{A87C15B6-572D-4CF1-B0EF-40EAB88B3166}"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4442" r:id="rId1"/>
    <p:sldLayoutId id="2147484436" r:id="rId2"/>
    <p:sldLayoutId id="2147484443" r:id="rId3"/>
    <p:sldLayoutId id="2147484437" r:id="rId4"/>
    <p:sldLayoutId id="2147484444" r:id="rId5"/>
    <p:sldLayoutId id="2147484438" r:id="rId6"/>
    <p:sldLayoutId id="2147484439" r:id="rId7"/>
    <p:sldLayoutId id="2147484445" r:id="rId8"/>
    <p:sldLayoutId id="2147484446" r:id="rId9"/>
    <p:sldLayoutId id="2147484440" r:id="rId10"/>
    <p:sldLayoutId id="2147484441" r:id="rId11"/>
    <p:sldLayoutId id="2147484447" r:id="rId12"/>
    <p:sldLayoutId id="2147484448" r:id="rId13"/>
  </p:sldLayoutIdLst>
  <p:hf hdr="0" ftr="0" dt="0"/>
  <p:txStyles>
    <p:titleStyle>
      <a:lvl1pPr algn="l" rtl="0" eaLnBrk="0" fontAlgn="base" hangingPunct="0">
        <a:spcBef>
          <a:spcPct val="0"/>
        </a:spcBef>
        <a:spcAft>
          <a:spcPct val="0"/>
        </a:spcAft>
        <a:defRPr kumimoji="1"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kumimoji="1" sz="4100" b="1">
          <a:solidFill>
            <a:schemeClr val="tx2"/>
          </a:solidFill>
          <a:latin typeface="Lucida Sans Unicode" pitchFamily="34" charset="0"/>
          <a:ea typeface="ＭＳ Ｐゴシック" pitchFamily="50" charset="-128"/>
        </a:defRPr>
      </a:lvl2pPr>
      <a:lvl3pPr algn="l" rtl="0" eaLnBrk="0" fontAlgn="base" hangingPunct="0">
        <a:spcBef>
          <a:spcPct val="0"/>
        </a:spcBef>
        <a:spcAft>
          <a:spcPct val="0"/>
        </a:spcAft>
        <a:defRPr kumimoji="1" sz="4100" b="1">
          <a:solidFill>
            <a:schemeClr val="tx2"/>
          </a:solidFill>
          <a:latin typeface="Lucida Sans Unicode" pitchFamily="34" charset="0"/>
          <a:ea typeface="ＭＳ Ｐゴシック" pitchFamily="50" charset="-128"/>
        </a:defRPr>
      </a:lvl3pPr>
      <a:lvl4pPr algn="l" rtl="0" eaLnBrk="0" fontAlgn="base" hangingPunct="0">
        <a:spcBef>
          <a:spcPct val="0"/>
        </a:spcBef>
        <a:spcAft>
          <a:spcPct val="0"/>
        </a:spcAft>
        <a:defRPr kumimoji="1" sz="4100" b="1">
          <a:solidFill>
            <a:schemeClr val="tx2"/>
          </a:solidFill>
          <a:latin typeface="Lucida Sans Unicode" pitchFamily="34" charset="0"/>
          <a:ea typeface="ＭＳ Ｐゴシック" pitchFamily="50" charset="-128"/>
        </a:defRPr>
      </a:lvl4pPr>
      <a:lvl5pPr algn="l" rtl="0" eaLnBrk="0" fontAlgn="base" hangingPunct="0">
        <a:spcBef>
          <a:spcPct val="0"/>
        </a:spcBef>
        <a:spcAft>
          <a:spcPct val="0"/>
        </a:spcAft>
        <a:defRPr kumimoji="1" sz="4100" b="1">
          <a:solidFill>
            <a:schemeClr val="tx2"/>
          </a:solidFill>
          <a:latin typeface="Lucida Sans Unicode" pitchFamily="34" charset="0"/>
          <a:ea typeface="ＭＳ Ｐゴシック" pitchFamily="50" charset="-128"/>
        </a:defRPr>
      </a:lvl5pPr>
      <a:lvl6pPr marL="457200" algn="l" rtl="0" fontAlgn="base">
        <a:spcBef>
          <a:spcPct val="0"/>
        </a:spcBef>
        <a:spcAft>
          <a:spcPct val="0"/>
        </a:spcAft>
        <a:defRPr kumimoji="1" sz="4100" b="1">
          <a:solidFill>
            <a:schemeClr val="tx2"/>
          </a:solidFill>
          <a:latin typeface="Lucida Sans Unicode" pitchFamily="34" charset="0"/>
          <a:ea typeface="ＭＳ Ｐゴシック" pitchFamily="50" charset="-128"/>
        </a:defRPr>
      </a:lvl6pPr>
      <a:lvl7pPr marL="914400" algn="l" rtl="0" fontAlgn="base">
        <a:spcBef>
          <a:spcPct val="0"/>
        </a:spcBef>
        <a:spcAft>
          <a:spcPct val="0"/>
        </a:spcAft>
        <a:defRPr kumimoji="1" sz="4100" b="1">
          <a:solidFill>
            <a:schemeClr val="tx2"/>
          </a:solidFill>
          <a:latin typeface="Lucida Sans Unicode" pitchFamily="34" charset="0"/>
          <a:ea typeface="ＭＳ Ｐゴシック" pitchFamily="50" charset="-128"/>
        </a:defRPr>
      </a:lvl7pPr>
      <a:lvl8pPr marL="1371600" algn="l" rtl="0" fontAlgn="base">
        <a:spcBef>
          <a:spcPct val="0"/>
        </a:spcBef>
        <a:spcAft>
          <a:spcPct val="0"/>
        </a:spcAft>
        <a:defRPr kumimoji="1" sz="4100" b="1">
          <a:solidFill>
            <a:schemeClr val="tx2"/>
          </a:solidFill>
          <a:latin typeface="Lucida Sans Unicode" pitchFamily="34" charset="0"/>
          <a:ea typeface="ＭＳ Ｐゴシック" pitchFamily="50" charset="-128"/>
        </a:defRPr>
      </a:lvl8pPr>
      <a:lvl9pPr marL="1828800" algn="l" rtl="0" fontAlgn="base">
        <a:spcBef>
          <a:spcPct val="0"/>
        </a:spcBef>
        <a:spcAft>
          <a:spcPct val="0"/>
        </a:spcAft>
        <a:defRPr kumimoji="1" sz="4100" b="1">
          <a:solidFill>
            <a:schemeClr val="tx2"/>
          </a:solidFill>
          <a:latin typeface="Lucida Sans Unicode" pitchFamily="34" charset="0"/>
          <a:ea typeface="ＭＳ Ｐゴシック" pitchFamily="50" charset="-128"/>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kumimoji="1"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kumimoji="1"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kumimoji="1"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kumimoji="1"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umimoji="1"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1"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1" sz="1600" kern="1200" baseline="0">
          <a:solidFill>
            <a:schemeClr val="tx1"/>
          </a:solidFill>
          <a:latin typeface="+mn-lt"/>
          <a:ea typeface="+mn-ea"/>
          <a:cs typeface="+mn-cs"/>
        </a:defRPr>
      </a:lvl9pPr>
      <a:extLst/>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9.emf"/><Relationship Id="rId3" Type="http://schemas.openxmlformats.org/officeDocument/2006/relationships/oleObject" Target="../embeddings/oleObject1.bin"/><Relationship Id="rId7" Type="http://schemas.openxmlformats.org/officeDocument/2006/relationships/image" Target="../media/image6.emf"/><Relationship Id="rId12" Type="http://schemas.openxmlformats.org/officeDocument/2006/relationships/oleObject" Target="../embeddings/oleObject6.bin"/><Relationship Id="rId17" Type="http://schemas.openxmlformats.org/officeDocument/2006/relationships/image" Target="../media/image11.emf"/><Relationship Id="rId2" Type="http://schemas.openxmlformats.org/officeDocument/2006/relationships/notesSlide" Target="../notesSlides/notesSlide3.xml"/><Relationship Id="rId16" Type="http://schemas.openxmlformats.org/officeDocument/2006/relationships/oleObject" Target="../embeddings/oleObject8.bin"/><Relationship Id="rId1" Type="http://schemas.openxmlformats.org/officeDocument/2006/relationships/slideLayout" Target="../slideLayouts/slideLayout7.xml"/><Relationship Id="rId6" Type="http://schemas.openxmlformats.org/officeDocument/2006/relationships/oleObject" Target="../embeddings/oleObject3.bin"/><Relationship Id="rId11" Type="http://schemas.openxmlformats.org/officeDocument/2006/relationships/image" Target="../media/image8.emf"/><Relationship Id="rId5" Type="http://schemas.openxmlformats.org/officeDocument/2006/relationships/oleObject" Target="../embeddings/oleObject2.bin"/><Relationship Id="rId15" Type="http://schemas.openxmlformats.org/officeDocument/2006/relationships/image" Target="../media/image10.emf"/><Relationship Id="rId10" Type="http://schemas.openxmlformats.org/officeDocument/2006/relationships/oleObject" Target="../embeddings/oleObject5.bin"/><Relationship Id="rId4" Type="http://schemas.openxmlformats.org/officeDocument/2006/relationships/image" Target="../media/image5.emf"/><Relationship Id="rId9" Type="http://schemas.openxmlformats.org/officeDocument/2006/relationships/image" Target="../media/image7.emf"/><Relationship Id="rId14" Type="http://schemas.openxmlformats.org/officeDocument/2006/relationships/oleObject" Target="../embeddings/oleObject7.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警察章">
            <a:extLst>
              <a:ext uri="{FF2B5EF4-FFF2-40B4-BE49-F238E27FC236}">
                <a16:creationId xmlns:a16="http://schemas.microsoft.com/office/drawing/2014/main" id="{9B4582E1-E5A8-BE8E-CD9D-81A2D3EB6E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0715" y="0"/>
            <a:ext cx="4202570" cy="4218796"/>
          </a:xfrm>
          <a:prstGeom prst="rect">
            <a:avLst/>
          </a:prstGeom>
          <a:noFill/>
          <a:effectLst>
            <a:softEdge rad="965200"/>
          </a:effectLst>
          <a:extLst>
            <a:ext uri="{909E8E84-426E-40DD-AFC4-6F175D3DCCD1}">
              <a14:hiddenFill xmlns:a14="http://schemas.microsoft.com/office/drawing/2010/main">
                <a:solidFill>
                  <a:srgbClr val="FFFFFF"/>
                </a:solidFill>
              </a14:hiddenFill>
            </a:ext>
          </a:extLst>
        </p:spPr>
      </p:pic>
      <p:sp>
        <p:nvSpPr>
          <p:cNvPr id="11266" name="Rectangle 3">
            <a:extLst>
              <a:ext uri="{FF2B5EF4-FFF2-40B4-BE49-F238E27FC236}">
                <a16:creationId xmlns:a16="http://schemas.microsoft.com/office/drawing/2014/main" id="{93F81300-971E-0751-180C-A0829383B7D0}"/>
              </a:ext>
            </a:extLst>
          </p:cNvPr>
          <p:cNvSpPr>
            <a:spLocks noGrp="1"/>
          </p:cNvSpPr>
          <p:nvPr>
            <p:ph type="subTitle" idx="1"/>
          </p:nvPr>
        </p:nvSpPr>
        <p:spPr>
          <a:xfrm>
            <a:off x="4418013" y="5716588"/>
            <a:ext cx="4154487" cy="882650"/>
          </a:xfrm>
        </p:spPr>
        <p:txBody>
          <a:bodyPr/>
          <a:lstStyle/>
          <a:p>
            <a:pPr marR="0" algn="ctr" eaLnBrk="1" hangingPunct="1"/>
            <a:r>
              <a:rPr lang="ja-JP" altLang="en-US" sz="4800">
                <a:solidFill>
                  <a:srgbClr val="FFFFFF"/>
                </a:solidFill>
                <a:latin typeface="AR Pゴシック体S" panose="020B0A00000000000000" pitchFamily="50" charset="-128"/>
                <a:ea typeface="AR Pゴシック体S" panose="020B0A00000000000000" pitchFamily="50" charset="-128"/>
              </a:rPr>
              <a:t>○○○○</a:t>
            </a:r>
          </a:p>
        </p:txBody>
      </p:sp>
      <p:sp>
        <p:nvSpPr>
          <p:cNvPr id="11269" name="スライド番号プレースホルダー 1">
            <a:extLst>
              <a:ext uri="{FF2B5EF4-FFF2-40B4-BE49-F238E27FC236}">
                <a16:creationId xmlns:a16="http://schemas.microsoft.com/office/drawing/2014/main" id="{96A2CDA7-A135-6C6C-D5FA-6175A4997FF8}"/>
              </a:ext>
            </a:extLst>
          </p:cNvPr>
          <p:cNvSpPr>
            <a:spLocks noGrp="1" noChangeArrowheads="1"/>
          </p:cNvSpPr>
          <p:nvPr>
            <p:ph type="sldNum" sz="quarter" idx="12"/>
          </p:nvPr>
        </p:nvSpPr>
        <p:spPr bwMode="auto">
          <a:xfrm>
            <a:off x="8647113" y="6440488"/>
            <a:ext cx="366712" cy="301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spcBef>
                <a:spcPct val="0"/>
              </a:spcBef>
              <a:buClrTx/>
              <a:buSzTx/>
              <a:buFontTx/>
              <a:buNone/>
            </a:pPr>
            <a:fld id="{06F699CC-892F-4C69-B017-BEAAC0D50650}" type="slidenum">
              <a:rPr lang="ja-JP" altLang="en-US" sz="1000" smtClean="0">
                <a:solidFill>
                  <a:srgbClr val="FFFFFF"/>
                </a:solidFill>
              </a:rPr>
              <a:pPr>
                <a:spcBef>
                  <a:spcPct val="0"/>
                </a:spcBef>
                <a:buClrTx/>
                <a:buSzTx/>
                <a:buFontTx/>
                <a:buNone/>
              </a:pPr>
              <a:t>1</a:t>
            </a:fld>
            <a:endParaRPr lang="ja-JP" altLang="en-US" sz="1000">
              <a:solidFill>
                <a:srgbClr val="FFFFFF"/>
              </a:solidFill>
            </a:endParaRPr>
          </a:p>
        </p:txBody>
      </p:sp>
      <p:sp>
        <p:nvSpPr>
          <p:cNvPr id="4" name="タイトル 3">
            <a:extLst>
              <a:ext uri="{FF2B5EF4-FFF2-40B4-BE49-F238E27FC236}">
                <a16:creationId xmlns:a16="http://schemas.microsoft.com/office/drawing/2014/main" id="{43137D1B-18AB-A3F8-F3E6-9381103627EF}"/>
              </a:ext>
            </a:extLst>
          </p:cNvPr>
          <p:cNvSpPr>
            <a:spLocks noGrp="1"/>
          </p:cNvSpPr>
          <p:nvPr>
            <p:ph type="ctrTitle"/>
          </p:nvPr>
        </p:nvSpPr>
        <p:spPr>
          <a:xfrm>
            <a:off x="1265321" y="3843118"/>
            <a:ext cx="6613358" cy="904874"/>
          </a:xfrm>
        </p:spPr>
        <p:txBody>
          <a:bodyPr/>
          <a:lstStyle/>
          <a:p>
            <a:pPr>
              <a:defRPr/>
            </a:pPr>
            <a:r>
              <a:rPr lang="ja-JP" altLang="en-US" dirty="0">
                <a:latin typeface="UD デジタル 教科書体 NK" panose="02020400000000000000" pitchFamily="18" charset="-128"/>
                <a:ea typeface="UD デジタル 教科書体 NK" panose="02020400000000000000" pitchFamily="18" charset="-128"/>
              </a:rPr>
              <a:t>犯罪に加担しないために</a:t>
            </a:r>
          </a:p>
        </p:txBody>
      </p:sp>
      <p:sp>
        <p:nvSpPr>
          <p:cNvPr id="5" name="タイトル 3">
            <a:extLst>
              <a:ext uri="{FF2B5EF4-FFF2-40B4-BE49-F238E27FC236}">
                <a16:creationId xmlns:a16="http://schemas.microsoft.com/office/drawing/2014/main" id="{B0998FA2-FF09-9335-D31E-B5864A67E333}"/>
              </a:ext>
            </a:extLst>
          </p:cNvPr>
          <p:cNvSpPr txBox="1">
            <a:spLocks/>
          </p:cNvSpPr>
          <p:nvPr/>
        </p:nvSpPr>
        <p:spPr>
          <a:xfrm>
            <a:off x="1563688" y="1520825"/>
            <a:ext cx="6613525" cy="904875"/>
          </a:xfrm>
          <a:prstGeom prst="rect">
            <a:avLst/>
          </a:prstGeom>
        </p:spPr>
        <p:txBody>
          <a:bodyPr anchor="b">
            <a:normAutofit/>
            <a:scene3d>
              <a:camera prst="orthographicFront"/>
              <a:lightRig rig="soft" dir="t"/>
            </a:scene3d>
            <a:sp3d prstMaterial="softEdge">
              <a:bevelT w="25400" h="25400"/>
            </a:sp3d>
          </a:bodyPr>
          <a:lstStyle>
            <a:lvl1pPr algn="r" rtl="0" eaLnBrk="0" fontAlgn="base" hangingPunct="0">
              <a:spcBef>
                <a:spcPct val="0"/>
              </a:spcBef>
              <a:spcAft>
                <a:spcPct val="0"/>
              </a:spcAft>
              <a:defRPr kumimoji="1" sz="48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kumimoji="1" sz="4100" b="1">
                <a:solidFill>
                  <a:schemeClr val="tx2"/>
                </a:solidFill>
                <a:latin typeface="Lucida Sans Unicode" pitchFamily="34" charset="0"/>
                <a:ea typeface="ＭＳ Ｐゴシック" pitchFamily="50" charset="-128"/>
              </a:defRPr>
            </a:lvl2pPr>
            <a:lvl3pPr algn="l" rtl="0" eaLnBrk="0" fontAlgn="base" hangingPunct="0">
              <a:spcBef>
                <a:spcPct val="0"/>
              </a:spcBef>
              <a:spcAft>
                <a:spcPct val="0"/>
              </a:spcAft>
              <a:defRPr kumimoji="1" sz="4100" b="1">
                <a:solidFill>
                  <a:schemeClr val="tx2"/>
                </a:solidFill>
                <a:latin typeface="Lucida Sans Unicode" pitchFamily="34" charset="0"/>
                <a:ea typeface="ＭＳ Ｐゴシック" pitchFamily="50" charset="-128"/>
              </a:defRPr>
            </a:lvl3pPr>
            <a:lvl4pPr algn="l" rtl="0" eaLnBrk="0" fontAlgn="base" hangingPunct="0">
              <a:spcBef>
                <a:spcPct val="0"/>
              </a:spcBef>
              <a:spcAft>
                <a:spcPct val="0"/>
              </a:spcAft>
              <a:defRPr kumimoji="1" sz="4100" b="1">
                <a:solidFill>
                  <a:schemeClr val="tx2"/>
                </a:solidFill>
                <a:latin typeface="Lucida Sans Unicode" pitchFamily="34" charset="0"/>
                <a:ea typeface="ＭＳ Ｐゴシック" pitchFamily="50" charset="-128"/>
              </a:defRPr>
            </a:lvl4pPr>
            <a:lvl5pPr algn="l" rtl="0" eaLnBrk="0" fontAlgn="base" hangingPunct="0">
              <a:spcBef>
                <a:spcPct val="0"/>
              </a:spcBef>
              <a:spcAft>
                <a:spcPct val="0"/>
              </a:spcAft>
              <a:defRPr kumimoji="1" sz="4100" b="1">
                <a:solidFill>
                  <a:schemeClr val="tx2"/>
                </a:solidFill>
                <a:latin typeface="Lucida Sans Unicode" pitchFamily="34" charset="0"/>
                <a:ea typeface="ＭＳ Ｐゴシック" pitchFamily="50" charset="-128"/>
              </a:defRPr>
            </a:lvl5pPr>
            <a:lvl6pPr marL="457200" algn="l" rtl="0" fontAlgn="base">
              <a:spcBef>
                <a:spcPct val="0"/>
              </a:spcBef>
              <a:spcAft>
                <a:spcPct val="0"/>
              </a:spcAft>
              <a:defRPr kumimoji="1" sz="4100" b="1">
                <a:solidFill>
                  <a:schemeClr val="tx2"/>
                </a:solidFill>
                <a:latin typeface="Lucida Sans Unicode" pitchFamily="34" charset="0"/>
                <a:ea typeface="ＭＳ Ｐゴシック" pitchFamily="50" charset="-128"/>
              </a:defRPr>
            </a:lvl6pPr>
            <a:lvl7pPr marL="914400" algn="l" rtl="0" fontAlgn="base">
              <a:spcBef>
                <a:spcPct val="0"/>
              </a:spcBef>
              <a:spcAft>
                <a:spcPct val="0"/>
              </a:spcAft>
              <a:defRPr kumimoji="1" sz="4100" b="1">
                <a:solidFill>
                  <a:schemeClr val="tx2"/>
                </a:solidFill>
                <a:latin typeface="Lucida Sans Unicode" pitchFamily="34" charset="0"/>
                <a:ea typeface="ＭＳ Ｐゴシック" pitchFamily="50" charset="-128"/>
              </a:defRPr>
            </a:lvl7pPr>
            <a:lvl8pPr marL="1371600" algn="l" rtl="0" fontAlgn="base">
              <a:spcBef>
                <a:spcPct val="0"/>
              </a:spcBef>
              <a:spcAft>
                <a:spcPct val="0"/>
              </a:spcAft>
              <a:defRPr kumimoji="1" sz="4100" b="1">
                <a:solidFill>
                  <a:schemeClr val="tx2"/>
                </a:solidFill>
                <a:latin typeface="Lucida Sans Unicode" pitchFamily="34" charset="0"/>
                <a:ea typeface="ＭＳ Ｐゴシック" pitchFamily="50" charset="-128"/>
              </a:defRPr>
            </a:lvl8pPr>
            <a:lvl9pPr marL="1828800" algn="l" rtl="0" fontAlgn="base">
              <a:spcBef>
                <a:spcPct val="0"/>
              </a:spcBef>
              <a:spcAft>
                <a:spcPct val="0"/>
              </a:spcAft>
              <a:defRPr kumimoji="1" sz="4100" b="1">
                <a:solidFill>
                  <a:schemeClr val="tx2"/>
                </a:solidFill>
                <a:latin typeface="Lucida Sans Unicode" pitchFamily="34" charset="0"/>
                <a:ea typeface="ＭＳ Ｐゴシック" pitchFamily="50" charset="-128"/>
              </a:defRPr>
            </a:lvl9pPr>
            <a:extLst/>
          </a:lstStyle>
          <a:p>
            <a:pPr>
              <a:defRPr/>
            </a:pPr>
            <a:endParaRPr lang="ja-JP" altLang="en-US" dirty="0">
              <a:latin typeface="UD デジタル 教科書体 NK" panose="02020400000000000000" pitchFamily="18" charset="-128"/>
              <a:ea typeface="UD デジタル 教科書体 NK" panose="02020400000000000000" pitchFamily="18" charset="-128"/>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ローチャート: 代替処理 1">
            <a:extLst>
              <a:ext uri="{FF2B5EF4-FFF2-40B4-BE49-F238E27FC236}">
                <a16:creationId xmlns:a16="http://schemas.microsoft.com/office/drawing/2014/main" id="{4ABF35FF-3448-7AFA-116F-6E863EA71C0F}"/>
              </a:ext>
            </a:extLst>
          </p:cNvPr>
          <p:cNvSpPr/>
          <p:nvPr/>
        </p:nvSpPr>
        <p:spPr>
          <a:xfrm>
            <a:off x="534572" y="3782208"/>
            <a:ext cx="8074856" cy="2867195"/>
          </a:xfrm>
          <a:prstGeom prst="flowChartAlternateProcess">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698" name="Rectangle 3">
            <a:extLst>
              <a:ext uri="{FF2B5EF4-FFF2-40B4-BE49-F238E27FC236}">
                <a16:creationId xmlns:a16="http://schemas.microsoft.com/office/drawing/2014/main" id="{58FAA36E-3FE0-8A62-BE23-645B64F2E043}"/>
              </a:ext>
            </a:extLst>
          </p:cNvPr>
          <p:cNvSpPr>
            <a:spLocks noGrp="1"/>
          </p:cNvSpPr>
          <p:nvPr>
            <p:ph idx="1"/>
          </p:nvPr>
        </p:nvSpPr>
        <p:spPr>
          <a:xfrm>
            <a:off x="0" y="1981200"/>
            <a:ext cx="9144000" cy="1447800"/>
          </a:xfrm>
        </p:spPr>
        <p:txBody>
          <a:bodyPr/>
          <a:lstStyle/>
          <a:p>
            <a:pPr eaLnBrk="1" hangingPunct="1">
              <a:buFontTx/>
              <a:buNone/>
            </a:pPr>
            <a:r>
              <a:rPr lang="ja-JP" altLang="en-US" sz="4000" dirty="0">
                <a:solidFill>
                  <a:srgbClr val="FF0000"/>
                </a:solidFill>
                <a:latin typeface="UD デジタル 教科書体 NP-B" pitchFamily="18" charset="-128"/>
                <a:ea typeface="UD デジタル 教科書体 NP-B" pitchFamily="18" charset="-128"/>
              </a:rPr>
              <a:t>「他人に害はないし、自己責任だから問題ない」</a:t>
            </a:r>
            <a:endParaRPr lang="en-US" altLang="ja-JP" sz="4000" b="1" dirty="0">
              <a:solidFill>
                <a:srgbClr val="FF0000"/>
              </a:solidFill>
              <a:latin typeface="UD デジタル 教科書体 NP-B" pitchFamily="18" charset="-128"/>
              <a:ea typeface="UD デジタル 教科書体 NP-B" pitchFamily="18" charset="-128"/>
            </a:endParaRPr>
          </a:p>
          <a:p>
            <a:pPr eaLnBrk="1" hangingPunct="1">
              <a:buFontTx/>
              <a:buNone/>
            </a:pPr>
            <a:r>
              <a:rPr lang="ja-JP" altLang="en-US" sz="3200" b="1" dirty="0">
                <a:solidFill>
                  <a:srgbClr val="FF0000"/>
                </a:solidFill>
                <a:latin typeface="UD デジタル 教科書体 NP-B" pitchFamily="18" charset="-128"/>
                <a:ea typeface="UD デジタル 教科書体 NP-B" pitchFamily="18" charset="-128"/>
              </a:rPr>
              <a:t>　</a:t>
            </a:r>
            <a:endParaRPr lang="en-US" altLang="ja-JP" sz="3200" b="1" dirty="0">
              <a:solidFill>
                <a:srgbClr val="FF0000"/>
              </a:solidFill>
              <a:latin typeface="UD デジタル 教科書体 NP-B" pitchFamily="18" charset="-128"/>
              <a:ea typeface="UD デジタル 教科書体 NP-B" pitchFamily="18" charset="-128"/>
            </a:endParaRPr>
          </a:p>
        </p:txBody>
      </p:sp>
      <p:sp>
        <p:nvSpPr>
          <p:cNvPr id="27650" name="Rectangle 2">
            <a:extLst>
              <a:ext uri="{FF2B5EF4-FFF2-40B4-BE49-F238E27FC236}">
                <a16:creationId xmlns:a16="http://schemas.microsoft.com/office/drawing/2014/main" id="{23FE3E66-CC65-D8F7-7C88-68F9C9A88E8F}"/>
              </a:ext>
            </a:extLst>
          </p:cNvPr>
          <p:cNvSpPr>
            <a:spLocks noGrp="1" noChangeArrowheads="1"/>
          </p:cNvSpPr>
          <p:nvPr>
            <p:ph type="title"/>
          </p:nvPr>
        </p:nvSpPr>
        <p:spPr>
          <a:xfrm>
            <a:off x="0" y="870157"/>
            <a:ext cx="9144000" cy="922338"/>
          </a:xfrm>
        </p:spPr>
        <p:txBody>
          <a:bodyPr anchor="t">
            <a:noAutofit/>
          </a:bodyPr>
          <a:lstStyle/>
          <a:p>
            <a:pPr algn="ctr" eaLnBrk="1" fontAlgn="auto" hangingPunct="1">
              <a:spcAft>
                <a:spcPts val="0"/>
              </a:spcAft>
              <a:defRPr/>
            </a:pPr>
            <a:r>
              <a:rPr lang="ja-JP" altLang="en-US" sz="4800" dirty="0">
                <a:solidFill>
                  <a:schemeClr val="tx2">
                    <a:lumMod val="60000"/>
                    <a:lumOff val="40000"/>
                  </a:schemeClr>
                </a:solidFill>
                <a:effectLst/>
                <a:latin typeface="UD デジタル 教科書体 NK" panose="02020400000000000000" pitchFamily="18" charset="-128"/>
                <a:ea typeface="UD デジタル 教科書体 NK" panose="02020400000000000000" pitchFamily="18" charset="-128"/>
              </a:rPr>
              <a:t>インターネット上の風評では</a:t>
            </a:r>
            <a:r>
              <a:rPr lang="en-US" altLang="ja-JP" sz="4800" dirty="0">
                <a:solidFill>
                  <a:schemeClr val="tx2">
                    <a:lumMod val="60000"/>
                    <a:lumOff val="40000"/>
                  </a:schemeClr>
                </a:solidFill>
                <a:effectLst/>
                <a:latin typeface="UD デジタル 教科書体 NK" panose="02020400000000000000" pitchFamily="18" charset="-128"/>
                <a:ea typeface="UD デジタル 教科書体 NK" panose="02020400000000000000" pitchFamily="18" charset="-128"/>
              </a:rPr>
              <a:t>…</a:t>
            </a:r>
            <a:endParaRPr lang="ja-JP" altLang="en-US" sz="4800" dirty="0">
              <a:solidFill>
                <a:schemeClr val="tx2">
                  <a:lumMod val="60000"/>
                  <a:lumOff val="40000"/>
                </a:schemeClr>
              </a:solidFill>
              <a:effectLst/>
              <a:latin typeface="UD デジタル 教科書体 NK" panose="02020400000000000000" pitchFamily="18" charset="-128"/>
              <a:ea typeface="UD デジタル 教科書体 NK" panose="02020400000000000000" pitchFamily="18" charset="-128"/>
            </a:endParaRPr>
          </a:p>
        </p:txBody>
      </p:sp>
      <p:sp>
        <p:nvSpPr>
          <p:cNvPr id="29700" name="テキスト ボックス 5">
            <a:extLst>
              <a:ext uri="{FF2B5EF4-FFF2-40B4-BE49-F238E27FC236}">
                <a16:creationId xmlns:a16="http://schemas.microsoft.com/office/drawing/2014/main" id="{846BEF54-F4A3-9217-0D4C-F42F9BFC5E3D}"/>
              </a:ext>
            </a:extLst>
          </p:cNvPr>
          <p:cNvSpPr txBox="1">
            <a:spLocks noChangeArrowheads="1"/>
          </p:cNvSpPr>
          <p:nvPr/>
        </p:nvSpPr>
        <p:spPr bwMode="auto">
          <a:xfrm>
            <a:off x="2928938" y="471487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lgn="ctr" eaLnBrk="1" hangingPunct="1">
              <a:spcBef>
                <a:spcPct val="0"/>
              </a:spcBef>
              <a:buClrTx/>
              <a:buSzTx/>
              <a:buFontTx/>
              <a:buNone/>
            </a:pPr>
            <a:endParaRPr lang="ja-JP" altLang="en-US" sz="1800"/>
          </a:p>
        </p:txBody>
      </p:sp>
      <p:sp>
        <p:nvSpPr>
          <p:cNvPr id="29701" name="スライド番号プレースホルダー 1">
            <a:extLst>
              <a:ext uri="{FF2B5EF4-FFF2-40B4-BE49-F238E27FC236}">
                <a16:creationId xmlns:a16="http://schemas.microsoft.com/office/drawing/2014/main" id="{3AD2E773-B8CF-EE80-F45D-5AB0750ACB48}"/>
              </a:ext>
            </a:extLst>
          </p:cNvPr>
          <p:cNvSpPr>
            <a:spLocks noGrp="1" noChangeArrowheads="1"/>
          </p:cNvSpPr>
          <p:nvPr>
            <p:ph type="sldNum" sz="quarter" idx="12"/>
          </p:nvPr>
        </p:nvSpPr>
        <p:spPr bwMode="auto">
          <a:xfrm>
            <a:off x="7793038" y="6408738"/>
            <a:ext cx="1220787"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spcBef>
                <a:spcPct val="0"/>
              </a:spcBef>
              <a:buClrTx/>
              <a:buSzTx/>
              <a:buFontTx/>
              <a:buNone/>
            </a:pPr>
            <a:fld id="{5A53097A-5618-4A94-8444-BE16DAFE4B27}" type="slidenum">
              <a:rPr lang="ja-JP" altLang="en-US" sz="1400" smtClean="0">
                <a:latin typeface="HGP創英角ｺﾞｼｯｸUB" panose="020B0900000000000000" pitchFamily="50" charset="-128"/>
                <a:ea typeface="HGP創英角ｺﾞｼｯｸUB" panose="020B0900000000000000" pitchFamily="50" charset="-128"/>
              </a:rPr>
              <a:pPr>
                <a:spcBef>
                  <a:spcPct val="0"/>
                </a:spcBef>
                <a:buClrTx/>
                <a:buSzTx/>
                <a:buFontTx/>
                <a:buNone/>
              </a:pPr>
              <a:t>10</a:t>
            </a:fld>
            <a:endParaRPr lang="ja-JP" altLang="en-US" sz="1400">
              <a:latin typeface="HGP創英角ｺﾞｼｯｸUB" panose="020B0900000000000000" pitchFamily="50" charset="-128"/>
              <a:ea typeface="HGP創英角ｺﾞｼｯｸUB" panose="020B0900000000000000" pitchFamily="50" charset="-128"/>
            </a:endParaRPr>
          </a:p>
        </p:txBody>
      </p:sp>
      <p:sp>
        <p:nvSpPr>
          <p:cNvPr id="29702" name="Rectangle 3">
            <a:extLst>
              <a:ext uri="{FF2B5EF4-FFF2-40B4-BE49-F238E27FC236}">
                <a16:creationId xmlns:a16="http://schemas.microsoft.com/office/drawing/2014/main" id="{E3D7125D-5B4B-9707-8780-C3577A3617AF}"/>
              </a:ext>
            </a:extLst>
          </p:cNvPr>
          <p:cNvSpPr txBox="1">
            <a:spLocks noChangeArrowheads="1"/>
          </p:cNvSpPr>
          <p:nvPr/>
        </p:nvSpPr>
        <p:spPr bwMode="auto">
          <a:xfrm>
            <a:off x="583809" y="3878263"/>
            <a:ext cx="7976382" cy="2719388"/>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ln>
            <a:noFill/>
          </a:ln>
          <a:effectLst>
            <a:softEdge rad="114300"/>
          </a:effectLst>
        </p:spPr>
        <p:txBody>
          <a:bodyPr/>
          <a:lstStyle>
            <a:lvl1pPr marL="365125" indent="-255588">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620713" indent="-22860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858838"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1430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13716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buFontTx/>
              <a:buNone/>
            </a:pPr>
            <a:r>
              <a:rPr lang="ja-JP" altLang="en-US" sz="4000" b="1" dirty="0">
                <a:latin typeface="UD デジタル 教科書体 NK" panose="02020400000000000000" pitchFamily="18" charset="-128"/>
                <a:ea typeface="UD デジタル 教科書体 NK" panose="02020400000000000000" pitchFamily="18" charset="-128"/>
              </a:rPr>
              <a:t>○　大麻の所持、施用等</a:t>
            </a:r>
            <a:endParaRPr lang="en-US" altLang="ja-JP" sz="4000" b="1" dirty="0">
              <a:latin typeface="UD デジタル 教科書体 NK" panose="02020400000000000000" pitchFamily="18" charset="-128"/>
              <a:ea typeface="UD デジタル 教科書体 NK" panose="02020400000000000000" pitchFamily="18" charset="-128"/>
            </a:endParaRPr>
          </a:p>
          <a:p>
            <a:pPr eaLnBrk="1" hangingPunct="1">
              <a:buFontTx/>
              <a:buNone/>
            </a:pPr>
            <a:r>
              <a:rPr lang="ja-JP" altLang="en-US" sz="4000" b="1" dirty="0">
                <a:latin typeface="UD デジタル 教科書体 NK" panose="02020400000000000000" pitchFamily="18" charset="-128"/>
                <a:ea typeface="UD デジタル 教科書体 NK" panose="02020400000000000000" pitchFamily="18" charset="-128"/>
              </a:rPr>
              <a:t>　　　　　　　⇒　７年以下の拘禁刑</a:t>
            </a:r>
            <a:endParaRPr lang="en-US" altLang="ja-JP" sz="4000" b="1" dirty="0">
              <a:latin typeface="UD デジタル 教科書体 NK" panose="02020400000000000000" pitchFamily="18" charset="-128"/>
              <a:ea typeface="UD デジタル 教科書体 NK" panose="02020400000000000000" pitchFamily="18" charset="-128"/>
            </a:endParaRPr>
          </a:p>
          <a:p>
            <a:pPr eaLnBrk="1" hangingPunct="1">
              <a:buFontTx/>
              <a:buNone/>
            </a:pPr>
            <a:r>
              <a:rPr lang="ja-JP" altLang="en-US" sz="4000" b="1" dirty="0">
                <a:latin typeface="UD デジタル 教科書体 NK" panose="02020400000000000000" pitchFamily="18" charset="-128"/>
                <a:ea typeface="UD デジタル 教科書体 NK" panose="02020400000000000000" pitchFamily="18" charset="-128"/>
              </a:rPr>
              <a:t>○　なぜ厳しく規制されているのか</a:t>
            </a:r>
            <a:endParaRPr lang="en-US" altLang="ja-JP" sz="4000" b="1" dirty="0">
              <a:latin typeface="UD デジタル 教科書体 NK" panose="02020400000000000000" pitchFamily="18" charset="-128"/>
              <a:ea typeface="UD デジタル 教科書体 NK" panose="02020400000000000000" pitchFamily="18" charset="-128"/>
            </a:endParaRPr>
          </a:p>
          <a:p>
            <a:pPr eaLnBrk="1" hangingPunct="1">
              <a:buFontTx/>
              <a:buNone/>
            </a:pPr>
            <a:r>
              <a:rPr lang="ja-JP" altLang="en-US" sz="4000" b="1" dirty="0">
                <a:latin typeface="UD デジタル 教科書体 NK" panose="02020400000000000000" pitchFamily="18" charset="-128"/>
                <a:ea typeface="UD デジタル 教科書体 NK" panose="02020400000000000000" pitchFamily="18" charset="-128"/>
              </a:rPr>
              <a:t>　　　　　　　⇒　家族・周囲への悪影響　</a:t>
            </a:r>
            <a:endParaRPr lang="en-US" altLang="ja-JP" sz="4000" b="1" dirty="0">
              <a:latin typeface="UD デジタル 教科書体 NK" panose="02020400000000000000" pitchFamily="18" charset="-128"/>
              <a:ea typeface="UD デジタル 教科書体 NK" panose="02020400000000000000" pitchFamily="18" charset="-128"/>
            </a:endParaRPr>
          </a:p>
          <a:p>
            <a:pPr eaLnBrk="1" hangingPunct="1">
              <a:buFontTx/>
              <a:buNone/>
            </a:pPr>
            <a:endParaRPr lang="en-US" altLang="ja-JP" sz="3600" dirty="0">
              <a:latin typeface="ARゴシック体S" panose="020B0A09000000000000" pitchFamily="49" charset="-128"/>
              <a:ea typeface="ARゴシック体S" panose="020B0A09000000000000" pitchFamily="49" charset="-128"/>
            </a:endParaRPr>
          </a:p>
          <a:p>
            <a:pPr eaLnBrk="1" hangingPunct="1">
              <a:buFontTx/>
              <a:buNone/>
            </a:pPr>
            <a:r>
              <a:rPr lang="ja-JP" altLang="en-US" sz="3600" dirty="0">
                <a:latin typeface="ARゴシック体S" panose="020B0A09000000000000" pitchFamily="49" charset="-128"/>
                <a:ea typeface="ARゴシック体S" panose="020B0A09000000000000" pitchFamily="49" charset="-128"/>
              </a:rPr>
              <a:t>　　　　　　　</a:t>
            </a:r>
            <a:endParaRPr lang="en-US" altLang="ja-JP" sz="3600" dirty="0">
              <a:latin typeface="ARゴシック体S" panose="020B0A09000000000000" pitchFamily="49" charset="-128"/>
              <a:ea typeface="ARゴシック体S" panose="020B0A09000000000000" pitchFamily="49" charset="-128"/>
            </a:endParaRPr>
          </a:p>
          <a:p>
            <a:pPr eaLnBrk="1" hangingPunct="1">
              <a:buFontTx/>
              <a:buNone/>
            </a:pPr>
            <a:endParaRPr lang="en-US" altLang="ja-JP" sz="2400" dirty="0">
              <a:latin typeface="ARゴシック体S" panose="020B0A09000000000000" pitchFamily="49" charset="-128"/>
              <a:ea typeface="ARゴシック体S" panose="020B0A09000000000000" pitchFamily="49" charset="-128"/>
            </a:endParaRPr>
          </a:p>
        </p:txBody>
      </p:sp>
      <p:sp>
        <p:nvSpPr>
          <p:cNvPr id="29703" name="テキスト ボックス 2">
            <a:extLst>
              <a:ext uri="{FF2B5EF4-FFF2-40B4-BE49-F238E27FC236}">
                <a16:creationId xmlns:a16="http://schemas.microsoft.com/office/drawing/2014/main" id="{85B2D751-48DB-A719-730A-264BB0ED4FB8}"/>
              </a:ext>
            </a:extLst>
          </p:cNvPr>
          <p:cNvSpPr txBox="1">
            <a:spLocks noChangeArrowheads="1"/>
          </p:cNvSpPr>
          <p:nvPr/>
        </p:nvSpPr>
        <p:spPr bwMode="auto">
          <a:xfrm>
            <a:off x="239713" y="76200"/>
            <a:ext cx="5453062" cy="75882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lnSpc>
                <a:spcPct val="170000"/>
              </a:lnSpc>
              <a:spcBef>
                <a:spcPct val="0"/>
              </a:spcBef>
              <a:buFont typeface="Wingdings" panose="05000000000000000000" pitchFamily="2" charset="2"/>
              <a:buNone/>
            </a:pPr>
            <a:r>
              <a:rPr lang="ja-JP" altLang="en-US" sz="2400" b="1" dirty="0">
                <a:latin typeface="UD デジタル 教科書体 NK-B" pitchFamily="18" charset="-128"/>
                <a:ea typeface="UD デジタル 教科書体 NK-B" pitchFamily="18" charset="-128"/>
              </a:rPr>
              <a:t>●　大麻乱用の危険性</a:t>
            </a:r>
          </a:p>
        </p:txBody>
      </p:sp>
      <p:sp>
        <p:nvSpPr>
          <p:cNvPr id="3" name="矢印: 下 2">
            <a:extLst>
              <a:ext uri="{FF2B5EF4-FFF2-40B4-BE49-F238E27FC236}">
                <a16:creationId xmlns:a16="http://schemas.microsoft.com/office/drawing/2014/main" id="{DFC01043-C4DD-C453-8E71-3BCD7AEF1359}"/>
              </a:ext>
            </a:extLst>
          </p:cNvPr>
          <p:cNvSpPr/>
          <p:nvPr/>
        </p:nvSpPr>
        <p:spPr>
          <a:xfrm>
            <a:off x="3697288" y="2992438"/>
            <a:ext cx="1749425" cy="62547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5" name="スライド番号プレースホルダー 1">
            <a:extLst>
              <a:ext uri="{FF2B5EF4-FFF2-40B4-BE49-F238E27FC236}">
                <a16:creationId xmlns:a16="http://schemas.microsoft.com/office/drawing/2014/main" id="{5B238FD3-B80F-F9AD-AE13-ED00EBD18757}"/>
              </a:ext>
            </a:extLst>
          </p:cNvPr>
          <p:cNvSpPr>
            <a:spLocks noGrp="1" noChangeArrowheads="1"/>
          </p:cNvSpPr>
          <p:nvPr>
            <p:ph type="sldNum" sz="quarter" idx="12"/>
          </p:nvPr>
        </p:nvSpPr>
        <p:spPr bwMode="auto">
          <a:xfrm>
            <a:off x="6884988" y="6335713"/>
            <a:ext cx="21336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spcBef>
                <a:spcPct val="0"/>
              </a:spcBef>
              <a:buClrTx/>
              <a:buSzTx/>
              <a:buFontTx/>
              <a:buNone/>
            </a:pPr>
            <a:fld id="{F1F4986A-9F8C-4C9E-9A72-E58D8CB0CF1C}" type="slidenum">
              <a:rPr lang="en-US" altLang="ja-JP" sz="1200" smtClean="0">
                <a:latin typeface="ＭＳ Ｐゴシック" panose="020B0600070205080204" pitchFamily="50" charset="-128"/>
              </a:rPr>
              <a:pPr>
                <a:spcBef>
                  <a:spcPct val="0"/>
                </a:spcBef>
                <a:buClrTx/>
                <a:buSzTx/>
                <a:buFontTx/>
                <a:buNone/>
              </a:pPr>
              <a:t>11</a:t>
            </a:fld>
            <a:endParaRPr lang="en-US" altLang="ja-JP" sz="1400">
              <a:latin typeface="ＭＳ Ｐゴシック" panose="020B0600070205080204" pitchFamily="50" charset="-128"/>
            </a:endParaRPr>
          </a:p>
        </p:txBody>
      </p:sp>
      <p:sp>
        <p:nvSpPr>
          <p:cNvPr id="3" name="タイトル 2">
            <a:extLst>
              <a:ext uri="{FF2B5EF4-FFF2-40B4-BE49-F238E27FC236}">
                <a16:creationId xmlns:a16="http://schemas.microsoft.com/office/drawing/2014/main" id="{7273ECFC-3768-628A-2528-354033109A6B}"/>
              </a:ext>
            </a:extLst>
          </p:cNvPr>
          <p:cNvSpPr>
            <a:spLocks noGrp="1"/>
          </p:cNvSpPr>
          <p:nvPr>
            <p:ph type="title"/>
          </p:nvPr>
        </p:nvSpPr>
        <p:spPr>
          <a:xfrm>
            <a:off x="328165" y="357969"/>
            <a:ext cx="8487669" cy="5719360"/>
          </a:xfrm>
        </p:spPr>
        <p:txBody>
          <a:bodyPr>
            <a:noAutofit/>
          </a:bodyPr>
          <a:lstStyle/>
          <a:p>
            <a:r>
              <a:rPr lang="ja-JP" altLang="en-US" sz="4000" dirty="0">
                <a:latin typeface="UD デジタル 教科書体 NK" panose="02020400000000000000" pitchFamily="18" charset="-128"/>
                <a:ea typeface="UD デジタル 教科書体 NK" panose="02020400000000000000" pitchFamily="18" charset="-128"/>
              </a:rPr>
              <a:t>最後に、今後の幸せな人生のために</a:t>
            </a:r>
            <a:r>
              <a:rPr lang="en-US" altLang="ja-JP" sz="4000" dirty="0">
                <a:latin typeface="UD デジタル 教科書体 NK" panose="02020400000000000000" pitchFamily="18" charset="-128"/>
                <a:ea typeface="UD デジタル 教科書体 NK" panose="02020400000000000000" pitchFamily="18" charset="-128"/>
              </a:rPr>
              <a:t>…</a:t>
            </a:r>
            <a:br>
              <a:rPr lang="en-US" altLang="ja-JP" sz="4000" dirty="0">
                <a:latin typeface="UD デジタル 教科書体 NK" panose="02020400000000000000" pitchFamily="18" charset="-128"/>
                <a:ea typeface="UD デジタル 教科書体 NK" panose="02020400000000000000" pitchFamily="18" charset="-128"/>
              </a:rPr>
            </a:br>
            <a:br>
              <a:rPr lang="en-US" altLang="ja-JP" sz="4000" dirty="0">
                <a:latin typeface="UD デジタル 教科書体 NK" panose="02020400000000000000" pitchFamily="18" charset="-128"/>
                <a:ea typeface="UD デジタル 教科書体 NK" panose="02020400000000000000" pitchFamily="18" charset="-128"/>
              </a:rPr>
            </a:br>
            <a:r>
              <a:rPr lang="ja-JP" altLang="en-US" sz="3200" dirty="0">
                <a:latin typeface="UD デジタル 教科書体 NK" panose="02020400000000000000" pitchFamily="18" charset="-128"/>
                <a:ea typeface="UD デジタル 教科書体 NK" panose="02020400000000000000" pitchFamily="18" charset="-128"/>
              </a:rPr>
              <a:t>　　</a:t>
            </a:r>
            <a:r>
              <a:rPr lang="ja-JP" altLang="en-US" sz="3000" dirty="0">
                <a:latin typeface="UD デジタル 教科書体 NK" panose="02020400000000000000" pitchFamily="18" charset="-128"/>
                <a:ea typeface="UD デジタル 教科書体 NK" panose="02020400000000000000" pitchFamily="18" charset="-128"/>
              </a:rPr>
              <a:t>犯罪に加担しながらも、より凶悪な犯罪に加担する前に引き返したケースもあります。いつの段階であっても、</a:t>
            </a:r>
            <a:r>
              <a:rPr lang="ja-JP" altLang="en-US" sz="3000" u="sng" dirty="0">
                <a:solidFill>
                  <a:srgbClr val="FF0000"/>
                </a:solidFill>
                <a:latin typeface="UD デジタル 教科書体 NK" panose="02020400000000000000" pitchFamily="18" charset="-128"/>
                <a:ea typeface="UD デジタル 教科書体 NK" panose="02020400000000000000" pitchFamily="18" charset="-128"/>
              </a:rPr>
              <a:t>警察に相談することが「あなた」や「あなたの家族」を救うことになります。</a:t>
            </a:r>
            <a:br>
              <a:rPr lang="en-US" altLang="ja-JP" sz="3000" u="sng" dirty="0">
                <a:solidFill>
                  <a:srgbClr val="FF0000"/>
                </a:solidFill>
                <a:latin typeface="UD デジタル 教科書体 NK" panose="02020400000000000000" pitchFamily="18" charset="-128"/>
                <a:ea typeface="UD デジタル 教科書体 NK" panose="02020400000000000000" pitchFamily="18" charset="-128"/>
              </a:rPr>
            </a:br>
            <a:r>
              <a:rPr lang="ja-JP" altLang="en-US" sz="3000" dirty="0">
                <a:latin typeface="UD デジタル 教科書体 NK" panose="02020400000000000000" pitchFamily="18" charset="-128"/>
                <a:ea typeface="UD デジタル 教科書体 NK" panose="02020400000000000000" pitchFamily="18" charset="-128"/>
              </a:rPr>
              <a:t>　　警察は相談を受けた「あなた」</a:t>
            </a:r>
            <a:br>
              <a:rPr lang="en-US" altLang="ja-JP" sz="3000" dirty="0">
                <a:latin typeface="UD デジタル 教科書体 NK" panose="02020400000000000000" pitchFamily="18" charset="-128"/>
                <a:ea typeface="UD デジタル 教科書体 NK" panose="02020400000000000000" pitchFamily="18" charset="-128"/>
              </a:rPr>
            </a:br>
            <a:r>
              <a:rPr lang="ja-JP" altLang="en-US" sz="3000" dirty="0">
                <a:latin typeface="UD デジタル 教科書体 NK" panose="02020400000000000000" pitchFamily="18" charset="-128"/>
                <a:ea typeface="UD デジタル 教科書体 NK" panose="02020400000000000000" pitchFamily="18" charset="-128"/>
              </a:rPr>
              <a:t>や「あなたの家族」を確実に保護</a:t>
            </a:r>
            <a:br>
              <a:rPr lang="en-US" altLang="ja-JP" sz="3000" dirty="0">
                <a:latin typeface="UD デジタル 教科書体 NK" panose="02020400000000000000" pitchFamily="18" charset="-128"/>
                <a:ea typeface="UD デジタル 教科書体 NK" panose="02020400000000000000" pitchFamily="18" charset="-128"/>
              </a:rPr>
            </a:br>
            <a:r>
              <a:rPr lang="ja-JP" altLang="en-US" sz="3000" dirty="0">
                <a:latin typeface="UD デジタル 教科書体 NK" panose="02020400000000000000" pitchFamily="18" charset="-128"/>
                <a:ea typeface="UD デジタル 教科書体 NK" panose="02020400000000000000" pitchFamily="18" charset="-128"/>
              </a:rPr>
              <a:t>します。</a:t>
            </a:r>
            <a:br>
              <a:rPr lang="en-US" altLang="ja-JP" sz="3000" dirty="0">
                <a:latin typeface="UD デジタル 教科書体 NK" panose="02020400000000000000" pitchFamily="18" charset="-128"/>
                <a:ea typeface="UD デジタル 教科書体 NK" panose="02020400000000000000" pitchFamily="18" charset="-128"/>
              </a:rPr>
            </a:br>
            <a:r>
              <a:rPr lang="ja-JP" altLang="en-US" sz="3000" dirty="0">
                <a:latin typeface="UD デジタル 教科書体 NK" panose="02020400000000000000" pitchFamily="18" charset="-128"/>
                <a:ea typeface="UD デジタル 教科書体 NK" panose="02020400000000000000" pitchFamily="18" charset="-128"/>
              </a:rPr>
              <a:t>　　一刻も早く</a:t>
            </a:r>
            <a:r>
              <a:rPr lang="ja-JP" altLang="en-US" sz="3000" u="sng" dirty="0">
                <a:solidFill>
                  <a:srgbClr val="FF0000"/>
                </a:solidFill>
                <a:latin typeface="UD デジタル 教科書体 NK" panose="02020400000000000000" pitchFamily="18" charset="-128"/>
                <a:ea typeface="UD デジタル 教科書体 NK" panose="02020400000000000000" pitchFamily="18" charset="-128"/>
              </a:rPr>
              <a:t>「＃</a:t>
            </a:r>
            <a:r>
              <a:rPr lang="en-US" altLang="ja-JP" sz="3000" u="sng" dirty="0">
                <a:solidFill>
                  <a:srgbClr val="FF0000"/>
                </a:solidFill>
                <a:latin typeface="UD デジタル 教科書体 NK" panose="02020400000000000000" pitchFamily="18" charset="-128"/>
                <a:ea typeface="UD デジタル 教科書体 NK" panose="02020400000000000000" pitchFamily="18" charset="-128"/>
              </a:rPr>
              <a:t>9110</a:t>
            </a:r>
            <a:r>
              <a:rPr lang="ja-JP" altLang="en-US" sz="3000" u="sng" dirty="0">
                <a:solidFill>
                  <a:srgbClr val="FF0000"/>
                </a:solidFill>
                <a:latin typeface="UD デジタル 教科書体 NK" panose="02020400000000000000" pitchFamily="18" charset="-128"/>
                <a:ea typeface="UD デジタル 教科書体 NK" panose="02020400000000000000" pitchFamily="18" charset="-128"/>
              </a:rPr>
              <a:t>」に電話</a:t>
            </a:r>
            <a:br>
              <a:rPr lang="en-US" altLang="ja-JP" sz="3000" u="sng" dirty="0">
                <a:solidFill>
                  <a:srgbClr val="FF0000"/>
                </a:solidFill>
                <a:latin typeface="UD デジタル 教科書体 NK" panose="02020400000000000000" pitchFamily="18" charset="-128"/>
                <a:ea typeface="UD デジタル 教科書体 NK" panose="02020400000000000000" pitchFamily="18" charset="-128"/>
              </a:rPr>
            </a:br>
            <a:r>
              <a:rPr lang="ja-JP" altLang="en-US" sz="3000" dirty="0">
                <a:latin typeface="UD デジタル 教科書体 NK" panose="02020400000000000000" pitchFamily="18" charset="-128"/>
                <a:ea typeface="UD デジタル 教科書体 NK" panose="02020400000000000000" pitchFamily="18" charset="-128"/>
              </a:rPr>
              <a:t>して警察に相談してください。</a:t>
            </a:r>
          </a:p>
        </p:txBody>
      </p:sp>
      <p:pic>
        <p:nvPicPr>
          <p:cNvPr id="2052" name="Picture 4" descr="相談電話（背景なし）">
            <a:extLst>
              <a:ext uri="{FF2B5EF4-FFF2-40B4-BE49-F238E27FC236}">
                <a16:creationId xmlns:a16="http://schemas.microsoft.com/office/drawing/2014/main" id="{945051C3-407C-476D-FC49-B481805CF1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6303" y="3901285"/>
            <a:ext cx="2573185" cy="25639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a:extLst>
              <a:ext uri="{FF2B5EF4-FFF2-40B4-BE49-F238E27FC236}">
                <a16:creationId xmlns:a16="http://schemas.microsoft.com/office/drawing/2014/main" id="{A0F14615-1F67-CB23-F691-9EAE709E02E7}"/>
              </a:ext>
            </a:extLst>
          </p:cNvPr>
          <p:cNvSpPr>
            <a:spLocks noGrp="1" noChangeArrowheads="1"/>
          </p:cNvSpPr>
          <p:nvPr>
            <p:ph type="title"/>
          </p:nvPr>
        </p:nvSpPr>
        <p:spPr>
          <a:xfrm>
            <a:off x="531675" y="281345"/>
            <a:ext cx="8245475" cy="830997"/>
          </a:xfrm>
        </p:spPr>
        <p:txBody>
          <a:bodyPr>
            <a:noAutofit/>
          </a:bodyPr>
          <a:lstStyle/>
          <a:p>
            <a:pPr eaLnBrk="1" fontAlgn="auto" hangingPunct="1">
              <a:spcAft>
                <a:spcPts val="0"/>
              </a:spcAft>
              <a:defRPr/>
            </a:pPr>
            <a:r>
              <a:rPr lang="ja-JP" altLang="en-US" sz="4800" b="0" dirty="0">
                <a:solidFill>
                  <a:srgbClr val="990000"/>
                </a:solidFill>
                <a:effectLst/>
                <a:latin typeface="AR Pゴシック体S" panose="020B0A00000000000000" pitchFamily="50" charset="-128"/>
                <a:ea typeface="AR Pゴシック体S" panose="020B0A00000000000000" pitchFamily="50" charset="-128"/>
              </a:rPr>
              <a:t>本日のテーマ</a:t>
            </a:r>
          </a:p>
        </p:txBody>
      </p:sp>
      <p:sp>
        <p:nvSpPr>
          <p:cNvPr id="2" name="コンテンツ プレースホルダー 1">
            <a:extLst>
              <a:ext uri="{FF2B5EF4-FFF2-40B4-BE49-F238E27FC236}">
                <a16:creationId xmlns:a16="http://schemas.microsoft.com/office/drawing/2014/main" id="{53F855B1-82A0-33E7-1EA0-6C3D3DA1CBDC}"/>
              </a:ext>
            </a:extLst>
          </p:cNvPr>
          <p:cNvSpPr>
            <a:spLocks noGrp="1"/>
          </p:cNvSpPr>
          <p:nvPr>
            <p:ph idx="1"/>
          </p:nvPr>
        </p:nvSpPr>
        <p:spPr>
          <a:xfrm>
            <a:off x="322505" y="1404967"/>
            <a:ext cx="8488086" cy="1570382"/>
          </a:xfrm>
        </p:spPr>
        <p:txBody>
          <a:bodyPr/>
          <a:lstStyle/>
          <a:p>
            <a:pPr marL="109537" indent="0">
              <a:buNone/>
            </a:pPr>
            <a:r>
              <a:rPr lang="ja-JP" altLang="en-US" sz="3200" dirty="0">
                <a:latin typeface="UD デジタル 教科書体 NK" panose="02020400000000000000" pitchFamily="18" charset="-128"/>
                <a:ea typeface="UD デジタル 教科書体 NK" panose="02020400000000000000" pitchFamily="18" charset="-128"/>
              </a:rPr>
              <a:t>⚠　トクリュウの危険性</a:t>
            </a:r>
            <a:r>
              <a:rPr kumimoji="1" lang="ja-JP" altLang="en-US" sz="3200" dirty="0"/>
              <a:t>　　⚠　</a:t>
            </a:r>
            <a:r>
              <a:rPr lang="ja-JP" altLang="en-US" sz="3200" dirty="0">
                <a:latin typeface="UD デジタル 教科書体 NK" panose="02020400000000000000" pitchFamily="18" charset="-128"/>
                <a:ea typeface="UD デジタル 教科書体 NK" panose="02020400000000000000" pitchFamily="18" charset="-128"/>
              </a:rPr>
              <a:t>大麻乱用の危険性</a:t>
            </a:r>
            <a:r>
              <a:rPr kumimoji="1" lang="ja-JP" altLang="en-US" sz="3200" dirty="0"/>
              <a:t>　</a:t>
            </a:r>
          </a:p>
        </p:txBody>
      </p:sp>
      <p:sp>
        <p:nvSpPr>
          <p:cNvPr id="13317" name="スライド番号プレースホルダー 1">
            <a:extLst>
              <a:ext uri="{FF2B5EF4-FFF2-40B4-BE49-F238E27FC236}">
                <a16:creationId xmlns:a16="http://schemas.microsoft.com/office/drawing/2014/main" id="{11A7F775-F28B-DB63-2BA3-8931C845F82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spcBef>
                <a:spcPct val="0"/>
              </a:spcBef>
              <a:buClrTx/>
              <a:buSzTx/>
              <a:buFontTx/>
              <a:buNone/>
            </a:pPr>
            <a:fld id="{4BCA860B-F71B-4730-B0A0-4771973E5C1C}" type="slidenum">
              <a:rPr lang="ja-JP" altLang="en-US" sz="1000" smtClean="0"/>
              <a:pPr>
                <a:spcBef>
                  <a:spcPct val="0"/>
                </a:spcBef>
                <a:buClrTx/>
                <a:buSzTx/>
                <a:buFontTx/>
                <a:buNone/>
              </a:pPr>
              <a:t>2</a:t>
            </a:fld>
            <a:endParaRPr lang="ja-JP" altLang="en-US" sz="1000"/>
          </a:p>
        </p:txBody>
      </p:sp>
      <p:pic>
        <p:nvPicPr>
          <p:cNvPr id="2050" name="Picture 2">
            <a:extLst>
              <a:ext uri="{FF2B5EF4-FFF2-40B4-BE49-F238E27FC236}">
                <a16:creationId xmlns:a16="http://schemas.microsoft.com/office/drawing/2014/main" id="{4689ADA7-10BB-2216-4881-2AD3361CE4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574" y="2190158"/>
            <a:ext cx="3149806" cy="437823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大麻撲滅ポスター">
            <a:extLst>
              <a:ext uri="{FF2B5EF4-FFF2-40B4-BE49-F238E27FC236}">
                <a16:creationId xmlns:a16="http://schemas.microsoft.com/office/drawing/2014/main" id="{B9516C17-3212-DC61-47C5-80FA9FB9D9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7497" y="2190157"/>
            <a:ext cx="3116450" cy="43782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雲 14">
            <a:extLst>
              <a:ext uri="{FF2B5EF4-FFF2-40B4-BE49-F238E27FC236}">
                <a16:creationId xmlns:a16="http://schemas.microsoft.com/office/drawing/2014/main" id="{43698EA8-35D5-4565-046C-8EA8570AE99F}"/>
              </a:ext>
            </a:extLst>
          </p:cNvPr>
          <p:cNvSpPr/>
          <p:nvPr/>
        </p:nvSpPr>
        <p:spPr>
          <a:xfrm rot="683958">
            <a:off x="2309024" y="1687994"/>
            <a:ext cx="4017987" cy="2875403"/>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矢印: ストライプ 3">
            <a:extLst>
              <a:ext uri="{FF2B5EF4-FFF2-40B4-BE49-F238E27FC236}">
                <a16:creationId xmlns:a16="http://schemas.microsoft.com/office/drawing/2014/main" id="{060C4AC4-456B-5ED6-2425-7700E568DFE3}"/>
              </a:ext>
            </a:extLst>
          </p:cNvPr>
          <p:cNvSpPr/>
          <p:nvPr/>
        </p:nvSpPr>
        <p:spPr>
          <a:xfrm rot="16200000">
            <a:off x="3516123" y="4934562"/>
            <a:ext cx="1707655" cy="807828"/>
          </a:xfrm>
          <a:prstGeom prst="striped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5365" name="オブジェクト 15364">
            <a:extLst>
              <a:ext uri="{FF2B5EF4-FFF2-40B4-BE49-F238E27FC236}">
                <a16:creationId xmlns:a16="http://schemas.microsoft.com/office/drawing/2014/main" id="{DBBF2A3F-1DB6-6C4B-1AE0-6708BD7EFB42}"/>
              </a:ext>
            </a:extLst>
          </p:cNvPr>
          <p:cNvGraphicFramePr>
            <a:graphicFrameLocks noChangeAspect="1"/>
          </p:cNvGraphicFramePr>
          <p:nvPr>
            <p:extLst>
              <p:ext uri="{D42A27DB-BD31-4B8C-83A1-F6EECF244321}">
                <p14:modId xmlns:p14="http://schemas.microsoft.com/office/powerpoint/2010/main" val="3306719261"/>
              </p:ext>
            </p:extLst>
          </p:nvPr>
        </p:nvGraphicFramePr>
        <p:xfrm>
          <a:off x="621558" y="3244434"/>
          <a:ext cx="733425" cy="1171575"/>
        </p:xfrm>
        <a:graphic>
          <a:graphicData uri="http://schemas.openxmlformats.org/presentationml/2006/ole">
            <mc:AlternateContent xmlns:mc="http://schemas.openxmlformats.org/markup-compatibility/2006">
              <mc:Choice xmlns:v="urn:schemas-microsoft-com:vml" Requires="v">
                <p:oleObj name="花子" r:id="rId3" imgW="733390" imgH="1171569" progId="HANAKO.Document.9">
                  <p:embed/>
                </p:oleObj>
              </mc:Choice>
              <mc:Fallback>
                <p:oleObj name="花子" r:id="rId3" imgW="733390" imgH="1171569" progId="HANAKO.Document.9">
                  <p:embed/>
                  <p:pic>
                    <p:nvPicPr>
                      <p:cNvPr id="11" name="オブジェクト 10">
                        <a:extLst>
                          <a:ext uri="{FF2B5EF4-FFF2-40B4-BE49-F238E27FC236}">
                            <a16:creationId xmlns:a16="http://schemas.microsoft.com/office/drawing/2014/main" id="{E3F486B0-C57A-5FD2-C685-DEA30C815B72}"/>
                          </a:ext>
                        </a:extLst>
                      </p:cNvPr>
                      <p:cNvPicPr/>
                      <p:nvPr/>
                    </p:nvPicPr>
                    <p:blipFill>
                      <a:blip r:embed="rId4"/>
                      <a:stretch>
                        <a:fillRect/>
                      </a:stretch>
                    </p:blipFill>
                    <p:spPr>
                      <a:xfrm>
                        <a:off x="621558" y="3244434"/>
                        <a:ext cx="733425" cy="1171575"/>
                      </a:xfrm>
                      <a:prstGeom prst="rect">
                        <a:avLst/>
                      </a:prstGeom>
                    </p:spPr>
                  </p:pic>
                </p:oleObj>
              </mc:Fallback>
            </mc:AlternateContent>
          </a:graphicData>
        </a:graphic>
      </p:graphicFrame>
      <p:sp>
        <p:nvSpPr>
          <p:cNvPr id="6" name="四角形: 角を丸くする 5">
            <a:extLst>
              <a:ext uri="{FF2B5EF4-FFF2-40B4-BE49-F238E27FC236}">
                <a16:creationId xmlns:a16="http://schemas.microsoft.com/office/drawing/2014/main" id="{693A72FC-B78C-13C8-A3CD-FB9AE2EA4B87}"/>
              </a:ext>
            </a:extLst>
          </p:cNvPr>
          <p:cNvSpPr/>
          <p:nvPr/>
        </p:nvSpPr>
        <p:spPr>
          <a:xfrm>
            <a:off x="1232731" y="919447"/>
            <a:ext cx="6678537" cy="751122"/>
          </a:xfrm>
          <a:prstGeom prst="roundRect">
            <a:avLst/>
          </a:prstGeom>
          <a:ln w="19050">
            <a:prstDash val="dash"/>
          </a:ln>
        </p:spPr>
        <p:style>
          <a:lnRef idx="2">
            <a:schemeClr val="accent6"/>
          </a:lnRef>
          <a:fillRef idx="1">
            <a:schemeClr val="lt1"/>
          </a:fillRef>
          <a:effectRef idx="0">
            <a:schemeClr val="accent6"/>
          </a:effectRef>
          <a:fontRef idx="minor">
            <a:schemeClr val="dk1"/>
          </a:fontRef>
        </p:style>
        <p:txBody>
          <a:bodyPr anchor="ctr"/>
          <a:lstStyle/>
          <a:p>
            <a:pPr algn="ctr">
              <a:defRPr/>
            </a:pPr>
            <a:r>
              <a:rPr lang="ja-JP" altLang="en-US" sz="2800" dirty="0">
                <a:solidFill>
                  <a:schemeClr val="bg1">
                    <a:lumMod val="50000"/>
                  </a:schemeClr>
                </a:solidFill>
                <a:latin typeface="UD デジタル 教科書体 NK" panose="02020400000000000000" pitchFamily="18" charset="-128"/>
                <a:ea typeface="UD デジタル 教科書体 NK" panose="02020400000000000000" pitchFamily="18" charset="-128"/>
              </a:rPr>
              <a:t>暴力団や準暴力団などの背後組織が存在</a:t>
            </a:r>
            <a:endParaRPr lang="en-US" altLang="ja-JP" sz="2800" dirty="0">
              <a:solidFill>
                <a:schemeClr val="bg1">
                  <a:lumMod val="50000"/>
                </a:schemeClr>
              </a:solidFill>
              <a:latin typeface="UD デジタル 教科書体 NK" panose="02020400000000000000" pitchFamily="18" charset="-128"/>
              <a:ea typeface="UD デジタル 教科書体 NK" panose="02020400000000000000" pitchFamily="18" charset="-128"/>
            </a:endParaRPr>
          </a:p>
        </p:txBody>
      </p:sp>
      <p:sp>
        <p:nvSpPr>
          <p:cNvPr id="27" name="星: 16 pt 26">
            <a:extLst>
              <a:ext uri="{FF2B5EF4-FFF2-40B4-BE49-F238E27FC236}">
                <a16:creationId xmlns:a16="http://schemas.microsoft.com/office/drawing/2014/main" id="{171D2AB0-BF3C-33E1-6C72-7903A8A1A02C}"/>
              </a:ext>
            </a:extLst>
          </p:cNvPr>
          <p:cNvSpPr/>
          <p:nvPr/>
        </p:nvSpPr>
        <p:spPr>
          <a:xfrm>
            <a:off x="1547447" y="5448058"/>
            <a:ext cx="5992836" cy="1324215"/>
          </a:xfrm>
          <a:prstGeom prst="star16">
            <a:avLst/>
          </a:prstGeom>
          <a:gradFill>
            <a:gsLst>
              <a:gs pos="53000">
                <a:srgbClr val="FF99FF"/>
              </a:gs>
              <a:gs pos="0">
                <a:schemeClr val="accent1">
                  <a:lumMod val="45000"/>
                  <a:lumOff val="55000"/>
                </a:schemeClr>
              </a:gs>
              <a:gs pos="0">
                <a:schemeClr val="accent1">
                  <a:lumMod val="45000"/>
                  <a:lumOff val="55000"/>
                </a:schemeClr>
              </a:gs>
              <a:gs pos="100000">
                <a:schemeClr val="accent1">
                  <a:lumMod val="30000"/>
                  <a:lumOff val="70000"/>
                </a:schemeClr>
              </a:gs>
            </a:gsLst>
            <a:lin ang="5400000" scaled="1"/>
          </a:gra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362" name="テキスト ボックス 2">
            <a:extLst>
              <a:ext uri="{FF2B5EF4-FFF2-40B4-BE49-F238E27FC236}">
                <a16:creationId xmlns:a16="http://schemas.microsoft.com/office/drawing/2014/main" id="{F3759320-48F4-03A3-2100-4ABFEAFBB047}"/>
              </a:ext>
            </a:extLst>
          </p:cNvPr>
          <p:cNvSpPr txBox="1">
            <a:spLocks noChangeArrowheads="1"/>
          </p:cNvSpPr>
          <p:nvPr/>
        </p:nvSpPr>
        <p:spPr bwMode="auto">
          <a:xfrm>
            <a:off x="322263" y="44450"/>
            <a:ext cx="5453062" cy="75882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lnSpc>
                <a:spcPct val="170000"/>
              </a:lnSpc>
              <a:spcBef>
                <a:spcPct val="0"/>
              </a:spcBef>
              <a:buFont typeface="Wingdings" panose="05000000000000000000" pitchFamily="2" charset="2"/>
              <a:buNone/>
            </a:pPr>
            <a:r>
              <a:rPr lang="ja-JP" altLang="en-US" sz="2400" b="1">
                <a:latin typeface="UD デジタル 教科書体 NK-B" pitchFamily="18" charset="-128"/>
                <a:ea typeface="UD デジタル 教科書体 NK-B" pitchFamily="18" charset="-128"/>
              </a:rPr>
              <a:t>●　匿名・流動型犯罪グループの危険性</a:t>
            </a:r>
          </a:p>
        </p:txBody>
      </p:sp>
      <p:sp>
        <p:nvSpPr>
          <p:cNvPr id="15363" name="スライド番号プレースホルダー 1">
            <a:extLst>
              <a:ext uri="{FF2B5EF4-FFF2-40B4-BE49-F238E27FC236}">
                <a16:creationId xmlns:a16="http://schemas.microsoft.com/office/drawing/2014/main" id="{68CA9BBF-7C1E-0C26-1992-CFE7258BB96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spcBef>
                <a:spcPct val="0"/>
              </a:spcBef>
              <a:buClrTx/>
              <a:buSzTx/>
              <a:buFontTx/>
              <a:buNone/>
            </a:pPr>
            <a:fld id="{DD5D7B71-D1E3-456E-B55C-659F0C27A33B}" type="slidenum">
              <a:rPr lang="ja-JP" altLang="en-US" sz="1000" smtClean="0"/>
              <a:pPr>
                <a:spcBef>
                  <a:spcPct val="0"/>
                </a:spcBef>
                <a:buClrTx/>
                <a:buSzTx/>
                <a:buFontTx/>
                <a:buNone/>
              </a:pPr>
              <a:t>3</a:t>
            </a:fld>
            <a:endParaRPr lang="ja-JP" altLang="en-US" sz="1000"/>
          </a:p>
        </p:txBody>
      </p:sp>
      <p:sp>
        <p:nvSpPr>
          <p:cNvPr id="15370" name="Rectangle 3">
            <a:extLst>
              <a:ext uri="{FF2B5EF4-FFF2-40B4-BE49-F238E27FC236}">
                <a16:creationId xmlns:a16="http://schemas.microsoft.com/office/drawing/2014/main" id="{351FED90-084A-68EF-29AC-EC8AD4061FB2}"/>
              </a:ext>
            </a:extLst>
          </p:cNvPr>
          <p:cNvSpPr txBox="1">
            <a:spLocks noChangeArrowheads="1"/>
          </p:cNvSpPr>
          <p:nvPr/>
        </p:nvSpPr>
        <p:spPr bwMode="auto">
          <a:xfrm>
            <a:off x="-106396" y="2475153"/>
            <a:ext cx="2317246" cy="85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620713" indent="-22860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858838"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1430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13716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lgn="dist" eaLnBrk="1" hangingPunct="1">
              <a:buFont typeface="Wingdings" panose="05000000000000000000" pitchFamily="2" charset="2"/>
              <a:buNone/>
            </a:pPr>
            <a:r>
              <a:rPr lang="ja-JP" altLang="en-US" sz="2400" dirty="0">
                <a:latin typeface="UD デジタル 教科書体 NK-B" pitchFamily="18" charset="-128"/>
                <a:ea typeface="UD デジタル 教科書体 NK-B" pitchFamily="18" charset="-128"/>
              </a:rPr>
              <a:t>　</a:t>
            </a:r>
            <a:r>
              <a:rPr lang="ja-JP" altLang="en-US" sz="2400" u="sng" dirty="0">
                <a:latin typeface="UD デジタル 教科書体 NK-B" pitchFamily="18" charset="-128"/>
                <a:ea typeface="UD デジタル 教科書体 NK-B" pitchFamily="18" charset="-128"/>
              </a:rPr>
              <a:t>闇バイト応募者</a:t>
            </a:r>
            <a:endParaRPr lang="en-US" altLang="ja-JP" sz="2400" u="sng" dirty="0">
              <a:latin typeface="UD デジタル 教科書体 NK-B" pitchFamily="18" charset="-128"/>
              <a:ea typeface="UD デジタル 教科書体 NK-B" pitchFamily="18" charset="-128"/>
            </a:endParaRPr>
          </a:p>
          <a:p>
            <a:pPr algn="dist" eaLnBrk="1" hangingPunct="1">
              <a:buFont typeface="Wingdings" panose="05000000000000000000" pitchFamily="2" charset="2"/>
              <a:buNone/>
            </a:pPr>
            <a:r>
              <a:rPr lang="ja-JP" altLang="en-US" sz="2400" dirty="0">
                <a:latin typeface="UD デジタル 教科書体 NK-B" pitchFamily="18" charset="-128"/>
                <a:ea typeface="UD デジタル 教科書体 NK-B" pitchFamily="18" charset="-128"/>
              </a:rPr>
              <a:t>　（少年を含む）</a:t>
            </a:r>
            <a:endParaRPr lang="en-US" altLang="ja-JP" sz="2400" dirty="0">
              <a:latin typeface="UD デジタル 教科書体 NK-B" pitchFamily="18" charset="-128"/>
              <a:ea typeface="UD デジタル 教科書体 NK-B" pitchFamily="18" charset="-128"/>
            </a:endParaRPr>
          </a:p>
        </p:txBody>
      </p:sp>
      <p:sp>
        <p:nvSpPr>
          <p:cNvPr id="15372" name="Rectangle 3">
            <a:extLst>
              <a:ext uri="{FF2B5EF4-FFF2-40B4-BE49-F238E27FC236}">
                <a16:creationId xmlns:a16="http://schemas.microsoft.com/office/drawing/2014/main" id="{854791EA-5F1D-2F69-3BCA-C10F307E9784}"/>
              </a:ext>
            </a:extLst>
          </p:cNvPr>
          <p:cNvSpPr txBox="1">
            <a:spLocks noChangeArrowheads="1"/>
          </p:cNvSpPr>
          <p:nvPr/>
        </p:nvSpPr>
        <p:spPr bwMode="auto">
          <a:xfrm>
            <a:off x="3048793" y="2117725"/>
            <a:ext cx="2661241"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620713" indent="-22860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858838"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1430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13716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lgn="dist" eaLnBrk="1" hangingPunct="1">
              <a:buFont typeface="Wingdings" panose="05000000000000000000" pitchFamily="2" charset="2"/>
              <a:buNone/>
            </a:pPr>
            <a:r>
              <a:rPr lang="ja-JP" altLang="en-US" sz="2800" b="1" u="sng" dirty="0">
                <a:solidFill>
                  <a:srgbClr val="FF0000"/>
                </a:solidFill>
                <a:latin typeface="UD デジタル 教科書体 NK" panose="02020400000000000000" pitchFamily="18" charset="-128"/>
                <a:ea typeface="UD デジタル 教科書体 NK" panose="02020400000000000000" pitchFamily="18" charset="-128"/>
              </a:rPr>
              <a:t>匿名・流動型</a:t>
            </a:r>
            <a:endParaRPr lang="en-US" altLang="ja-JP" sz="2800" b="1" u="sng" dirty="0">
              <a:solidFill>
                <a:srgbClr val="FF0000"/>
              </a:solidFill>
              <a:latin typeface="UD デジタル 教科書体 NK" panose="02020400000000000000" pitchFamily="18" charset="-128"/>
              <a:ea typeface="UD デジタル 教科書体 NK" panose="02020400000000000000" pitchFamily="18" charset="-128"/>
            </a:endParaRPr>
          </a:p>
          <a:p>
            <a:pPr algn="dist" eaLnBrk="1" hangingPunct="1">
              <a:buFont typeface="Wingdings" panose="05000000000000000000" pitchFamily="2" charset="2"/>
              <a:buNone/>
            </a:pPr>
            <a:r>
              <a:rPr lang="ja-JP" altLang="en-US" sz="2800" b="1" dirty="0">
                <a:solidFill>
                  <a:srgbClr val="FF0000"/>
                </a:solidFill>
                <a:latin typeface="UD デジタル 教科書体 NK" panose="02020400000000000000" pitchFamily="18" charset="-128"/>
                <a:ea typeface="UD デジタル 教科書体 NK" panose="02020400000000000000" pitchFamily="18" charset="-128"/>
              </a:rPr>
              <a:t> </a:t>
            </a:r>
            <a:r>
              <a:rPr lang="ja-JP" altLang="en-US" sz="2800" b="1" u="sng" dirty="0">
                <a:solidFill>
                  <a:srgbClr val="FF0000"/>
                </a:solidFill>
                <a:latin typeface="UD デジタル 教科書体 NK" panose="02020400000000000000" pitchFamily="18" charset="-128"/>
                <a:ea typeface="UD デジタル 教科書体 NK" panose="02020400000000000000" pitchFamily="18" charset="-128"/>
              </a:rPr>
              <a:t>犯罪グループ</a:t>
            </a:r>
            <a:endParaRPr lang="en-US" altLang="ja-JP" sz="2800" b="1" u="sng" dirty="0">
              <a:solidFill>
                <a:srgbClr val="FF0000"/>
              </a:solidFill>
              <a:latin typeface="UD デジタル 教科書体 NK" panose="02020400000000000000" pitchFamily="18" charset="-128"/>
              <a:ea typeface="UD デジタル 教科書体 NK" panose="02020400000000000000" pitchFamily="18" charset="-128"/>
            </a:endParaRPr>
          </a:p>
        </p:txBody>
      </p:sp>
      <p:sp>
        <p:nvSpPr>
          <p:cNvPr id="15385" name="Rectangle 3">
            <a:extLst>
              <a:ext uri="{FF2B5EF4-FFF2-40B4-BE49-F238E27FC236}">
                <a16:creationId xmlns:a16="http://schemas.microsoft.com/office/drawing/2014/main" id="{B8C3BA0D-F524-5C7E-C50C-C39DE9772F4F}"/>
              </a:ext>
            </a:extLst>
          </p:cNvPr>
          <p:cNvSpPr txBox="1">
            <a:spLocks noChangeArrowheads="1"/>
          </p:cNvSpPr>
          <p:nvPr/>
        </p:nvSpPr>
        <p:spPr bwMode="auto">
          <a:xfrm>
            <a:off x="6749075" y="4316412"/>
            <a:ext cx="8985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620713" indent="-22860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858838"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1430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13716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buFont typeface="Wingdings" panose="05000000000000000000" pitchFamily="2" charset="2"/>
              <a:buNone/>
            </a:pPr>
            <a:r>
              <a:rPr lang="ja-JP" altLang="en-US" sz="1800" b="1" dirty="0">
                <a:latin typeface="UD デジタル 教科書体 NK" panose="02020400000000000000" pitchFamily="18" charset="-128"/>
                <a:ea typeface="UD デジタル 教科書体 NK" panose="02020400000000000000" pitchFamily="18" charset="-128"/>
              </a:rPr>
              <a:t>仲介役</a:t>
            </a:r>
            <a:endParaRPr lang="en-US" altLang="ja-JP" sz="1800" b="1" dirty="0">
              <a:latin typeface="UD デジタル 教科書体 NK" panose="02020400000000000000" pitchFamily="18" charset="-128"/>
              <a:ea typeface="UD デジタル 教科書体 NK" panose="02020400000000000000" pitchFamily="18" charset="-128"/>
            </a:endParaRPr>
          </a:p>
        </p:txBody>
      </p:sp>
      <p:cxnSp>
        <p:nvCxnSpPr>
          <p:cNvPr id="5" name="直線矢印コネクタ 17431">
            <a:extLst>
              <a:ext uri="{FF2B5EF4-FFF2-40B4-BE49-F238E27FC236}">
                <a16:creationId xmlns:a16="http://schemas.microsoft.com/office/drawing/2014/main" id="{AFE3E7AB-9AE5-A29E-E4A7-F7C5EFDF60FB}"/>
              </a:ext>
            </a:extLst>
          </p:cNvPr>
          <p:cNvCxnSpPr>
            <a:cxnSpLocks/>
          </p:cNvCxnSpPr>
          <p:nvPr/>
        </p:nvCxnSpPr>
        <p:spPr>
          <a:xfrm>
            <a:off x="7348990" y="3776481"/>
            <a:ext cx="605102" cy="0"/>
          </a:xfrm>
          <a:prstGeom prst="straightConnector1">
            <a:avLst/>
          </a:prstGeom>
          <a:ln w="38100" cmpd="sng">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393" name="Rectangle 3">
            <a:extLst>
              <a:ext uri="{FF2B5EF4-FFF2-40B4-BE49-F238E27FC236}">
                <a16:creationId xmlns:a16="http://schemas.microsoft.com/office/drawing/2014/main" id="{6C447B26-E7FB-9F33-E511-61675E9648E5}"/>
              </a:ext>
            </a:extLst>
          </p:cNvPr>
          <p:cNvSpPr txBox="1">
            <a:spLocks noChangeArrowheads="1"/>
          </p:cNvSpPr>
          <p:nvPr/>
        </p:nvSpPr>
        <p:spPr bwMode="auto">
          <a:xfrm>
            <a:off x="2925039" y="5687323"/>
            <a:ext cx="3230554" cy="958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620713" indent="-22860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858838"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1430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13716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lgn="dist" eaLnBrk="1" hangingPunct="1">
              <a:buFont typeface="Wingdings" panose="05000000000000000000" pitchFamily="2" charset="2"/>
              <a:buNone/>
            </a:pPr>
            <a:r>
              <a:rPr lang="ja-JP" altLang="en-US" sz="2400" b="1" u="sng" dirty="0">
                <a:latin typeface="UD デジタル 教科書体 NK" panose="02020400000000000000" pitchFamily="18" charset="-128"/>
                <a:ea typeface="UD デジタル 教科書体 NK" panose="02020400000000000000" pitchFamily="18" charset="-128"/>
              </a:rPr>
              <a:t>組織的な強盗、窃盗</a:t>
            </a:r>
            <a:endParaRPr lang="en-US" altLang="ja-JP" sz="2400" b="1" u="sng" dirty="0">
              <a:latin typeface="UD デジタル 教科書体 NK" panose="02020400000000000000" pitchFamily="18" charset="-128"/>
              <a:ea typeface="UD デジタル 教科書体 NK" panose="02020400000000000000" pitchFamily="18" charset="-128"/>
            </a:endParaRPr>
          </a:p>
          <a:p>
            <a:pPr algn="dist" eaLnBrk="1" hangingPunct="1">
              <a:buFont typeface="Wingdings" panose="05000000000000000000" pitchFamily="2" charset="2"/>
              <a:buNone/>
            </a:pPr>
            <a:r>
              <a:rPr lang="ja-JP" altLang="en-US" sz="2400" b="1" u="sng" dirty="0">
                <a:latin typeface="UD デジタル 教科書体 NK" panose="02020400000000000000" pitchFamily="18" charset="-128"/>
                <a:ea typeface="UD デジタル 教科書体 NK" panose="02020400000000000000" pitchFamily="18" charset="-128"/>
              </a:rPr>
              <a:t>特殊詐欺等を敢行</a:t>
            </a:r>
            <a:endParaRPr lang="en-US" altLang="ja-JP" sz="2400" b="1" u="sng" dirty="0">
              <a:latin typeface="UD デジタル 教科書体 NK" panose="02020400000000000000" pitchFamily="18" charset="-128"/>
              <a:ea typeface="UD デジタル 教科書体 NK" panose="02020400000000000000" pitchFamily="18" charset="-128"/>
            </a:endParaRPr>
          </a:p>
        </p:txBody>
      </p:sp>
      <p:graphicFrame>
        <p:nvGraphicFramePr>
          <p:cNvPr id="10" name="オブジェクト 9">
            <a:extLst>
              <a:ext uri="{FF2B5EF4-FFF2-40B4-BE49-F238E27FC236}">
                <a16:creationId xmlns:a16="http://schemas.microsoft.com/office/drawing/2014/main" id="{2B2C39ED-8664-9289-CB95-E3EBF0F0B1B5}"/>
              </a:ext>
            </a:extLst>
          </p:cNvPr>
          <p:cNvGraphicFramePr>
            <a:graphicFrameLocks noChangeAspect="1"/>
          </p:cNvGraphicFramePr>
          <p:nvPr>
            <p:extLst>
              <p:ext uri="{D42A27DB-BD31-4B8C-83A1-F6EECF244321}">
                <p14:modId xmlns:p14="http://schemas.microsoft.com/office/powerpoint/2010/main" val="1100522086"/>
              </p:ext>
            </p:extLst>
          </p:nvPr>
        </p:nvGraphicFramePr>
        <p:xfrm>
          <a:off x="188817" y="3765882"/>
          <a:ext cx="733425" cy="1171575"/>
        </p:xfrm>
        <a:graphic>
          <a:graphicData uri="http://schemas.openxmlformats.org/presentationml/2006/ole">
            <mc:AlternateContent xmlns:mc="http://schemas.openxmlformats.org/markup-compatibility/2006">
              <mc:Choice xmlns:v="urn:schemas-microsoft-com:vml" Requires="v">
                <p:oleObj name="花子" r:id="rId5" imgW="733390" imgH="1171569" progId="HANAKO.Document.9">
                  <p:embed/>
                </p:oleObj>
              </mc:Choice>
              <mc:Fallback>
                <p:oleObj name="花子" r:id="rId5" imgW="733390" imgH="1171569" progId="HANAKO.Document.9">
                  <p:embed/>
                  <p:pic>
                    <p:nvPicPr>
                      <p:cNvPr id="0" name=""/>
                      <p:cNvPicPr/>
                      <p:nvPr/>
                    </p:nvPicPr>
                    <p:blipFill>
                      <a:blip r:embed="rId4"/>
                      <a:stretch>
                        <a:fillRect/>
                      </a:stretch>
                    </p:blipFill>
                    <p:spPr>
                      <a:xfrm>
                        <a:off x="188817" y="3765882"/>
                        <a:ext cx="733425" cy="1171575"/>
                      </a:xfrm>
                      <a:prstGeom prst="rect">
                        <a:avLst/>
                      </a:prstGeom>
                    </p:spPr>
                  </p:pic>
                </p:oleObj>
              </mc:Fallback>
            </mc:AlternateContent>
          </a:graphicData>
        </a:graphic>
      </p:graphicFrame>
      <p:graphicFrame>
        <p:nvGraphicFramePr>
          <p:cNvPr id="11" name="オブジェクト 10">
            <a:extLst>
              <a:ext uri="{FF2B5EF4-FFF2-40B4-BE49-F238E27FC236}">
                <a16:creationId xmlns:a16="http://schemas.microsoft.com/office/drawing/2014/main" id="{E3F486B0-C57A-5FD2-C685-DEA30C815B72}"/>
              </a:ext>
            </a:extLst>
          </p:cNvPr>
          <p:cNvGraphicFramePr>
            <a:graphicFrameLocks noChangeAspect="1"/>
          </p:cNvGraphicFramePr>
          <p:nvPr>
            <p:extLst>
              <p:ext uri="{D42A27DB-BD31-4B8C-83A1-F6EECF244321}">
                <p14:modId xmlns:p14="http://schemas.microsoft.com/office/powerpoint/2010/main" val="2563903421"/>
              </p:ext>
            </p:extLst>
          </p:nvPr>
        </p:nvGraphicFramePr>
        <p:xfrm>
          <a:off x="1145100" y="3765882"/>
          <a:ext cx="733425" cy="1171575"/>
        </p:xfrm>
        <a:graphic>
          <a:graphicData uri="http://schemas.openxmlformats.org/presentationml/2006/ole">
            <mc:AlternateContent xmlns:mc="http://schemas.openxmlformats.org/markup-compatibility/2006">
              <mc:Choice xmlns:v="urn:schemas-microsoft-com:vml" Requires="v">
                <p:oleObj name="花子" r:id="rId3" imgW="733390" imgH="1171569" progId="HANAKO.Document.9">
                  <p:embed/>
                </p:oleObj>
              </mc:Choice>
              <mc:Fallback>
                <p:oleObj name="花子" r:id="rId3" imgW="733390" imgH="1171569" progId="HANAKO.Document.9">
                  <p:embed/>
                  <p:pic>
                    <p:nvPicPr>
                      <p:cNvPr id="0" name=""/>
                      <p:cNvPicPr/>
                      <p:nvPr/>
                    </p:nvPicPr>
                    <p:blipFill>
                      <a:blip r:embed="rId4"/>
                      <a:stretch>
                        <a:fillRect/>
                      </a:stretch>
                    </p:blipFill>
                    <p:spPr>
                      <a:xfrm>
                        <a:off x="1145100" y="3765882"/>
                        <a:ext cx="733425" cy="1171575"/>
                      </a:xfrm>
                      <a:prstGeom prst="rect">
                        <a:avLst/>
                      </a:prstGeom>
                    </p:spPr>
                  </p:pic>
                </p:oleObj>
              </mc:Fallback>
            </mc:AlternateContent>
          </a:graphicData>
        </a:graphic>
      </p:graphicFrame>
      <p:graphicFrame>
        <p:nvGraphicFramePr>
          <p:cNvPr id="12" name="オブジェクト 11">
            <a:extLst>
              <a:ext uri="{FF2B5EF4-FFF2-40B4-BE49-F238E27FC236}">
                <a16:creationId xmlns:a16="http://schemas.microsoft.com/office/drawing/2014/main" id="{C61DA17A-0DB6-D578-F889-1545E581B958}"/>
              </a:ext>
            </a:extLst>
          </p:cNvPr>
          <p:cNvGraphicFramePr>
            <a:graphicFrameLocks noChangeAspect="1"/>
          </p:cNvGraphicFramePr>
          <p:nvPr>
            <p:extLst>
              <p:ext uri="{D42A27DB-BD31-4B8C-83A1-F6EECF244321}">
                <p14:modId xmlns:p14="http://schemas.microsoft.com/office/powerpoint/2010/main" val="2741851720"/>
              </p:ext>
            </p:extLst>
          </p:nvPr>
        </p:nvGraphicFramePr>
        <p:xfrm>
          <a:off x="7037150" y="3321051"/>
          <a:ext cx="347497" cy="1042490"/>
        </p:xfrm>
        <a:graphic>
          <a:graphicData uri="http://schemas.openxmlformats.org/presentationml/2006/ole">
            <mc:AlternateContent xmlns:mc="http://schemas.openxmlformats.org/markup-compatibility/2006">
              <mc:Choice xmlns:v="urn:schemas-microsoft-com:vml" Requires="v">
                <p:oleObj name="花子" r:id="rId6" imgW="390334" imgH="1171569" progId="HANAKO.Document.9">
                  <p:embed/>
                </p:oleObj>
              </mc:Choice>
              <mc:Fallback>
                <p:oleObj name="花子" r:id="rId6" imgW="390334" imgH="1171569" progId="HANAKO.Document.9">
                  <p:embed/>
                  <p:pic>
                    <p:nvPicPr>
                      <p:cNvPr id="0" name=""/>
                      <p:cNvPicPr/>
                      <p:nvPr/>
                    </p:nvPicPr>
                    <p:blipFill>
                      <a:blip r:embed="rId7"/>
                      <a:stretch>
                        <a:fillRect/>
                      </a:stretch>
                    </p:blipFill>
                    <p:spPr>
                      <a:xfrm>
                        <a:off x="7037150" y="3321051"/>
                        <a:ext cx="347497" cy="1042490"/>
                      </a:xfrm>
                      <a:prstGeom prst="rect">
                        <a:avLst/>
                      </a:prstGeom>
                    </p:spPr>
                  </p:pic>
                </p:oleObj>
              </mc:Fallback>
            </mc:AlternateContent>
          </a:graphicData>
        </a:graphic>
      </p:graphicFrame>
      <p:graphicFrame>
        <p:nvGraphicFramePr>
          <p:cNvPr id="15364" name="オブジェクト 15363">
            <a:extLst>
              <a:ext uri="{FF2B5EF4-FFF2-40B4-BE49-F238E27FC236}">
                <a16:creationId xmlns:a16="http://schemas.microsoft.com/office/drawing/2014/main" id="{7E5A6D9F-39DA-6E5E-3153-6AF45CB6817F}"/>
              </a:ext>
            </a:extLst>
          </p:cNvPr>
          <p:cNvGraphicFramePr>
            <a:graphicFrameLocks noChangeAspect="1"/>
          </p:cNvGraphicFramePr>
          <p:nvPr>
            <p:extLst>
              <p:ext uri="{D42A27DB-BD31-4B8C-83A1-F6EECF244321}">
                <p14:modId xmlns:p14="http://schemas.microsoft.com/office/powerpoint/2010/main" val="3116874928"/>
              </p:ext>
            </p:extLst>
          </p:nvPr>
        </p:nvGraphicFramePr>
        <p:xfrm>
          <a:off x="8351607" y="3061840"/>
          <a:ext cx="609204" cy="968314"/>
        </p:xfrm>
        <a:graphic>
          <a:graphicData uri="http://schemas.openxmlformats.org/presentationml/2006/ole">
            <mc:AlternateContent xmlns:mc="http://schemas.openxmlformats.org/markup-compatibility/2006">
              <mc:Choice xmlns:v="urn:schemas-microsoft-com:vml" Requires="v">
                <p:oleObj name="花子" r:id="rId8" imgW="904729" imgH="1438024" progId="HANAKO.Document.9">
                  <p:embed/>
                </p:oleObj>
              </mc:Choice>
              <mc:Fallback>
                <p:oleObj name="花子" r:id="rId8" imgW="904729" imgH="1438024" progId="HANAKO.Document.9">
                  <p:embed/>
                  <p:pic>
                    <p:nvPicPr>
                      <p:cNvPr id="0" name=""/>
                      <p:cNvPicPr/>
                      <p:nvPr/>
                    </p:nvPicPr>
                    <p:blipFill>
                      <a:blip r:embed="rId9"/>
                      <a:stretch>
                        <a:fillRect/>
                      </a:stretch>
                    </p:blipFill>
                    <p:spPr>
                      <a:xfrm>
                        <a:off x="8351607" y="3061840"/>
                        <a:ext cx="609204" cy="968314"/>
                      </a:xfrm>
                      <a:prstGeom prst="rect">
                        <a:avLst/>
                      </a:prstGeom>
                    </p:spPr>
                  </p:pic>
                </p:oleObj>
              </mc:Fallback>
            </mc:AlternateContent>
          </a:graphicData>
        </a:graphic>
      </p:graphicFrame>
      <p:graphicFrame>
        <p:nvGraphicFramePr>
          <p:cNvPr id="9" name="オブジェクト 8">
            <a:extLst>
              <a:ext uri="{FF2B5EF4-FFF2-40B4-BE49-F238E27FC236}">
                <a16:creationId xmlns:a16="http://schemas.microsoft.com/office/drawing/2014/main" id="{964E8D48-55EA-E37A-DA98-7FDAA3089D1D}"/>
              </a:ext>
            </a:extLst>
          </p:cNvPr>
          <p:cNvGraphicFramePr>
            <a:graphicFrameLocks noChangeAspect="1"/>
          </p:cNvGraphicFramePr>
          <p:nvPr>
            <p:extLst>
              <p:ext uri="{D42A27DB-BD31-4B8C-83A1-F6EECF244321}">
                <p14:modId xmlns:p14="http://schemas.microsoft.com/office/powerpoint/2010/main" val="2912772715"/>
              </p:ext>
            </p:extLst>
          </p:nvPr>
        </p:nvGraphicFramePr>
        <p:xfrm>
          <a:off x="8016036" y="3281064"/>
          <a:ext cx="671142" cy="1072084"/>
        </p:xfrm>
        <a:graphic>
          <a:graphicData uri="http://schemas.openxmlformats.org/presentationml/2006/ole">
            <mc:AlternateContent xmlns:mc="http://schemas.openxmlformats.org/markup-compatibility/2006">
              <mc:Choice xmlns:v="urn:schemas-microsoft-com:vml" Requires="v">
                <p:oleObj name="花子" r:id="rId10" imgW="733390" imgH="1171569" progId="HANAKO.Document.9">
                  <p:embed/>
                </p:oleObj>
              </mc:Choice>
              <mc:Fallback>
                <p:oleObj name="花子" r:id="rId10" imgW="733390" imgH="1171569" progId="HANAKO.Document.9">
                  <p:embed/>
                  <p:pic>
                    <p:nvPicPr>
                      <p:cNvPr id="0" name=""/>
                      <p:cNvPicPr/>
                      <p:nvPr/>
                    </p:nvPicPr>
                    <p:blipFill>
                      <a:blip r:embed="rId11"/>
                      <a:stretch>
                        <a:fillRect/>
                      </a:stretch>
                    </p:blipFill>
                    <p:spPr>
                      <a:xfrm>
                        <a:off x="8016036" y="3281064"/>
                        <a:ext cx="671142" cy="1072084"/>
                      </a:xfrm>
                      <a:prstGeom prst="rect">
                        <a:avLst/>
                      </a:prstGeom>
                    </p:spPr>
                  </p:pic>
                </p:oleObj>
              </mc:Fallback>
            </mc:AlternateContent>
          </a:graphicData>
        </a:graphic>
      </p:graphicFrame>
      <p:graphicFrame>
        <p:nvGraphicFramePr>
          <p:cNvPr id="7" name="オブジェクト 6">
            <a:extLst>
              <a:ext uri="{FF2B5EF4-FFF2-40B4-BE49-F238E27FC236}">
                <a16:creationId xmlns:a16="http://schemas.microsoft.com/office/drawing/2014/main" id="{37ACDD2A-DFD8-4593-81F3-80A1DA4AAD24}"/>
              </a:ext>
            </a:extLst>
          </p:cNvPr>
          <p:cNvGraphicFramePr>
            <a:graphicFrameLocks noChangeAspect="1"/>
          </p:cNvGraphicFramePr>
          <p:nvPr>
            <p:extLst>
              <p:ext uri="{D42A27DB-BD31-4B8C-83A1-F6EECF244321}">
                <p14:modId xmlns:p14="http://schemas.microsoft.com/office/powerpoint/2010/main" val="2898479597"/>
              </p:ext>
            </p:extLst>
          </p:nvPr>
        </p:nvGraphicFramePr>
        <p:xfrm>
          <a:off x="3961846" y="3141624"/>
          <a:ext cx="865533" cy="1301818"/>
        </p:xfrm>
        <a:graphic>
          <a:graphicData uri="http://schemas.openxmlformats.org/presentationml/2006/ole">
            <mc:AlternateContent xmlns:mc="http://schemas.openxmlformats.org/markup-compatibility/2006">
              <mc:Choice xmlns:v="urn:schemas-microsoft-com:vml" Requires="v">
                <p:oleObj name="花子" r:id="rId12" imgW="1171382" imgH="1762091" progId="HANAKO.Document.9">
                  <p:embed/>
                </p:oleObj>
              </mc:Choice>
              <mc:Fallback>
                <p:oleObj name="花子" r:id="rId12" imgW="1171382" imgH="1762091" progId="HANAKO.Document.9">
                  <p:embed/>
                  <p:pic>
                    <p:nvPicPr>
                      <p:cNvPr id="0" name=""/>
                      <p:cNvPicPr/>
                      <p:nvPr/>
                    </p:nvPicPr>
                    <p:blipFill>
                      <a:blip r:embed="rId13"/>
                      <a:stretch>
                        <a:fillRect/>
                      </a:stretch>
                    </p:blipFill>
                    <p:spPr>
                      <a:xfrm>
                        <a:off x="3961846" y="3141624"/>
                        <a:ext cx="865533" cy="1301818"/>
                      </a:xfrm>
                      <a:prstGeom prst="rect">
                        <a:avLst/>
                      </a:prstGeom>
                    </p:spPr>
                  </p:pic>
                </p:oleObj>
              </mc:Fallback>
            </mc:AlternateContent>
          </a:graphicData>
        </a:graphic>
      </p:graphicFrame>
      <p:sp>
        <p:nvSpPr>
          <p:cNvPr id="16" name="矢印: ストライプ 15">
            <a:extLst>
              <a:ext uri="{FF2B5EF4-FFF2-40B4-BE49-F238E27FC236}">
                <a16:creationId xmlns:a16="http://schemas.microsoft.com/office/drawing/2014/main" id="{022C31FB-D45A-E6AB-4AD0-2F159CC46CDE}"/>
              </a:ext>
            </a:extLst>
          </p:cNvPr>
          <p:cNvSpPr/>
          <p:nvPr/>
        </p:nvSpPr>
        <p:spPr>
          <a:xfrm>
            <a:off x="5013800" y="3347432"/>
            <a:ext cx="1707655" cy="807828"/>
          </a:xfrm>
          <a:prstGeom prst="striped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3">
            <a:extLst>
              <a:ext uri="{FF2B5EF4-FFF2-40B4-BE49-F238E27FC236}">
                <a16:creationId xmlns:a16="http://schemas.microsoft.com/office/drawing/2014/main" id="{7EC57D95-2E35-5005-B9B2-693984608813}"/>
              </a:ext>
            </a:extLst>
          </p:cNvPr>
          <p:cNvSpPr txBox="1">
            <a:spLocks noChangeArrowheads="1"/>
          </p:cNvSpPr>
          <p:nvPr/>
        </p:nvSpPr>
        <p:spPr bwMode="auto">
          <a:xfrm>
            <a:off x="5355303" y="3598829"/>
            <a:ext cx="1016000" cy="326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620713" indent="-22860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858838"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1430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13716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buFont typeface="Wingdings" panose="05000000000000000000" pitchFamily="2" charset="2"/>
              <a:buNone/>
            </a:pPr>
            <a:r>
              <a:rPr lang="ja-JP" altLang="en-US" sz="1600" b="1" dirty="0">
                <a:solidFill>
                  <a:srgbClr val="FF0000"/>
                </a:solidFill>
                <a:latin typeface="UD デジタル 教科書体 NK" panose="02020400000000000000" pitchFamily="18" charset="-128"/>
                <a:ea typeface="UD デジタル 教科書体 NK" panose="02020400000000000000" pitchFamily="18" charset="-128"/>
              </a:rPr>
              <a:t>直接依頼</a:t>
            </a:r>
            <a:endParaRPr lang="en-US" altLang="ja-JP" sz="1600" b="1" dirty="0">
              <a:solidFill>
                <a:srgbClr val="FF0000"/>
              </a:solidFill>
              <a:latin typeface="UD デジタル 教科書体 NK" panose="02020400000000000000" pitchFamily="18" charset="-128"/>
              <a:ea typeface="UD デジタル 教科書体 NK" panose="02020400000000000000" pitchFamily="18" charset="-128"/>
            </a:endParaRPr>
          </a:p>
        </p:txBody>
      </p:sp>
      <p:sp>
        <p:nvSpPr>
          <p:cNvPr id="18" name="矢印: ストライプ 17">
            <a:extLst>
              <a:ext uri="{FF2B5EF4-FFF2-40B4-BE49-F238E27FC236}">
                <a16:creationId xmlns:a16="http://schemas.microsoft.com/office/drawing/2014/main" id="{73421E33-C213-284E-C26A-37BB77EF77DF}"/>
              </a:ext>
            </a:extLst>
          </p:cNvPr>
          <p:cNvSpPr/>
          <p:nvPr/>
        </p:nvSpPr>
        <p:spPr>
          <a:xfrm flipH="1">
            <a:off x="2021384" y="3357931"/>
            <a:ext cx="1707655" cy="807828"/>
          </a:xfrm>
          <a:prstGeom prst="striped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375" name="Rectangle 3">
            <a:extLst>
              <a:ext uri="{FF2B5EF4-FFF2-40B4-BE49-F238E27FC236}">
                <a16:creationId xmlns:a16="http://schemas.microsoft.com/office/drawing/2014/main" id="{7B7C4CA3-FDC9-A210-FAF4-64D3534082B8}"/>
              </a:ext>
            </a:extLst>
          </p:cNvPr>
          <p:cNvSpPr txBox="1">
            <a:spLocks noChangeArrowheads="1"/>
          </p:cNvSpPr>
          <p:nvPr/>
        </p:nvSpPr>
        <p:spPr bwMode="auto">
          <a:xfrm>
            <a:off x="2328320" y="3606813"/>
            <a:ext cx="1252538" cy="29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620713" indent="-22860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858838"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1430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13716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buFont typeface="Wingdings" panose="05000000000000000000" pitchFamily="2" charset="2"/>
              <a:buNone/>
            </a:pPr>
            <a:r>
              <a:rPr lang="ja-JP" altLang="en-US" sz="1600" b="1" dirty="0">
                <a:solidFill>
                  <a:srgbClr val="FF0000"/>
                </a:solidFill>
                <a:latin typeface="UD デジタル 教科書体 NK" panose="02020400000000000000" pitchFamily="18" charset="-128"/>
                <a:ea typeface="UD デジタル 教科書体 NK" panose="02020400000000000000" pitchFamily="18" charset="-128"/>
              </a:rPr>
              <a:t>ＳＮＳで募集</a:t>
            </a:r>
            <a:endParaRPr lang="en-US" altLang="ja-JP" sz="1600" b="1" dirty="0">
              <a:solidFill>
                <a:srgbClr val="FF0000"/>
              </a:solidFill>
              <a:latin typeface="UD デジタル 教科書体 NK" panose="02020400000000000000" pitchFamily="18" charset="-128"/>
              <a:ea typeface="UD デジタル 教科書体 NK" panose="02020400000000000000" pitchFamily="18" charset="-128"/>
            </a:endParaRPr>
          </a:p>
        </p:txBody>
      </p:sp>
      <p:sp>
        <p:nvSpPr>
          <p:cNvPr id="22" name="Rectangle 3">
            <a:extLst>
              <a:ext uri="{FF2B5EF4-FFF2-40B4-BE49-F238E27FC236}">
                <a16:creationId xmlns:a16="http://schemas.microsoft.com/office/drawing/2014/main" id="{11E0EAF5-163E-809F-D135-47E44B957874}"/>
              </a:ext>
            </a:extLst>
          </p:cNvPr>
          <p:cNvSpPr txBox="1">
            <a:spLocks noChangeArrowheads="1"/>
          </p:cNvSpPr>
          <p:nvPr/>
        </p:nvSpPr>
        <p:spPr bwMode="auto">
          <a:xfrm>
            <a:off x="6645392" y="2375106"/>
            <a:ext cx="2317246" cy="85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620713" indent="-22860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858838"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1430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13716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lgn="dist" eaLnBrk="1" hangingPunct="1">
              <a:buFont typeface="Wingdings" panose="05000000000000000000" pitchFamily="2" charset="2"/>
              <a:buNone/>
            </a:pPr>
            <a:r>
              <a:rPr lang="ja-JP" altLang="en-US" sz="2400" dirty="0">
                <a:latin typeface="UD デジタル 教科書体 NK-B" pitchFamily="18" charset="-128"/>
                <a:ea typeface="UD デジタル 教科書体 NK-B" pitchFamily="18" charset="-128"/>
              </a:rPr>
              <a:t>不良行為少年等グループ</a:t>
            </a:r>
            <a:endParaRPr lang="en-US" altLang="ja-JP" sz="2400" dirty="0">
              <a:latin typeface="UD デジタル 教科書体 NK-B" pitchFamily="18" charset="-128"/>
              <a:ea typeface="UD デジタル 教科書体 NK-B" pitchFamily="18" charset="-128"/>
            </a:endParaRPr>
          </a:p>
        </p:txBody>
      </p:sp>
      <p:sp>
        <p:nvSpPr>
          <p:cNvPr id="15390" name="Rectangle 3">
            <a:extLst>
              <a:ext uri="{FF2B5EF4-FFF2-40B4-BE49-F238E27FC236}">
                <a16:creationId xmlns:a16="http://schemas.microsoft.com/office/drawing/2014/main" id="{0725686C-57C0-07A5-93CB-7D5B372793F8}"/>
              </a:ext>
            </a:extLst>
          </p:cNvPr>
          <p:cNvSpPr txBox="1">
            <a:spLocks noChangeArrowheads="1"/>
          </p:cNvSpPr>
          <p:nvPr/>
        </p:nvSpPr>
        <p:spPr bwMode="auto">
          <a:xfrm>
            <a:off x="8171142" y="4216952"/>
            <a:ext cx="930017" cy="731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620713" indent="-22860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858838"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1430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13716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buFont typeface="Wingdings" panose="05000000000000000000" pitchFamily="2" charset="2"/>
              <a:buNone/>
            </a:pPr>
            <a:r>
              <a:rPr lang="ja-JP" altLang="en-US" sz="1800" b="1" dirty="0">
                <a:latin typeface="UD デジタル 教科書体 NK" panose="02020400000000000000" pitchFamily="18" charset="-128"/>
                <a:ea typeface="UD デジタル 教科書体 NK" panose="02020400000000000000" pitchFamily="18" charset="-128"/>
              </a:rPr>
              <a:t>仲間や</a:t>
            </a:r>
            <a:endParaRPr lang="en-US" altLang="ja-JP" sz="1800" b="1" dirty="0">
              <a:latin typeface="UD デジタル 教科書体 NK" panose="02020400000000000000" pitchFamily="18" charset="-128"/>
              <a:ea typeface="UD デジタル 教科書体 NK" panose="02020400000000000000" pitchFamily="18" charset="-128"/>
            </a:endParaRPr>
          </a:p>
          <a:p>
            <a:pPr eaLnBrk="1" hangingPunct="1">
              <a:buFont typeface="Wingdings" panose="05000000000000000000" pitchFamily="2" charset="2"/>
              <a:buNone/>
            </a:pPr>
            <a:r>
              <a:rPr lang="ja-JP" altLang="en-US" sz="1800" b="1" dirty="0">
                <a:latin typeface="UD デジタル 教科書体 NK" panose="02020400000000000000" pitchFamily="18" charset="-128"/>
                <a:ea typeface="UD デジタル 教科書体 NK" panose="02020400000000000000" pitchFamily="18" charset="-128"/>
              </a:rPr>
              <a:t>後輩等</a:t>
            </a:r>
            <a:endParaRPr lang="en-US" altLang="ja-JP" sz="1800" b="1" dirty="0">
              <a:latin typeface="UD デジタル 教科書体 NK" panose="02020400000000000000" pitchFamily="18" charset="-128"/>
              <a:ea typeface="UD デジタル 教科書体 NK" panose="02020400000000000000" pitchFamily="18" charset="-128"/>
            </a:endParaRPr>
          </a:p>
        </p:txBody>
      </p:sp>
      <p:graphicFrame>
        <p:nvGraphicFramePr>
          <p:cNvPr id="26" name="オブジェクト 25">
            <a:extLst>
              <a:ext uri="{FF2B5EF4-FFF2-40B4-BE49-F238E27FC236}">
                <a16:creationId xmlns:a16="http://schemas.microsoft.com/office/drawing/2014/main" id="{51C3F82C-22C5-0C5A-0EE3-D20E647833E9}"/>
              </a:ext>
            </a:extLst>
          </p:cNvPr>
          <p:cNvGraphicFramePr>
            <a:graphicFrameLocks noChangeAspect="1"/>
          </p:cNvGraphicFramePr>
          <p:nvPr>
            <p:extLst>
              <p:ext uri="{D42A27DB-BD31-4B8C-83A1-F6EECF244321}">
                <p14:modId xmlns:p14="http://schemas.microsoft.com/office/powerpoint/2010/main" val="1902947833"/>
              </p:ext>
            </p:extLst>
          </p:nvPr>
        </p:nvGraphicFramePr>
        <p:xfrm>
          <a:off x="6843464" y="4924838"/>
          <a:ext cx="1921102" cy="1504119"/>
        </p:xfrm>
        <a:graphic>
          <a:graphicData uri="http://schemas.openxmlformats.org/presentationml/2006/ole">
            <mc:AlternateContent xmlns:mc="http://schemas.openxmlformats.org/markup-compatibility/2006">
              <mc:Choice xmlns:v="urn:schemas-microsoft-com:vml" Requires="v">
                <p:oleObj name="花子" r:id="rId14" imgW="2457367" imgH="1923936" progId="HANAKO.Document.9">
                  <p:embed/>
                </p:oleObj>
              </mc:Choice>
              <mc:Fallback>
                <p:oleObj name="花子" r:id="rId14" imgW="2457367" imgH="1923936" progId="HANAKO.Document.9">
                  <p:embed/>
                  <p:pic>
                    <p:nvPicPr>
                      <p:cNvPr id="0" name=""/>
                      <p:cNvPicPr/>
                      <p:nvPr/>
                    </p:nvPicPr>
                    <p:blipFill>
                      <a:blip r:embed="rId15"/>
                      <a:stretch>
                        <a:fillRect/>
                      </a:stretch>
                    </p:blipFill>
                    <p:spPr>
                      <a:xfrm>
                        <a:off x="6843464" y="4924838"/>
                        <a:ext cx="1921102" cy="1504119"/>
                      </a:xfrm>
                      <a:prstGeom prst="rect">
                        <a:avLst/>
                      </a:prstGeom>
                    </p:spPr>
                  </p:pic>
                </p:oleObj>
              </mc:Fallback>
            </mc:AlternateContent>
          </a:graphicData>
        </a:graphic>
      </p:graphicFrame>
      <p:sp>
        <p:nvSpPr>
          <p:cNvPr id="15360" name="Rectangle 3">
            <a:extLst>
              <a:ext uri="{FF2B5EF4-FFF2-40B4-BE49-F238E27FC236}">
                <a16:creationId xmlns:a16="http://schemas.microsoft.com/office/drawing/2014/main" id="{BBE2C17A-A47C-B1B6-4319-41F2C27BA772}"/>
              </a:ext>
            </a:extLst>
          </p:cNvPr>
          <p:cNvSpPr txBox="1">
            <a:spLocks noChangeArrowheads="1"/>
          </p:cNvSpPr>
          <p:nvPr/>
        </p:nvSpPr>
        <p:spPr bwMode="auto">
          <a:xfrm>
            <a:off x="7655978" y="5769234"/>
            <a:ext cx="778577" cy="282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620713" indent="-22860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858838"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1430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13716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buFont typeface="Wingdings" panose="05000000000000000000" pitchFamily="2" charset="2"/>
              <a:buNone/>
            </a:pPr>
            <a:r>
              <a:rPr lang="ja-JP" altLang="en-US" sz="1600" b="1" dirty="0">
                <a:solidFill>
                  <a:srgbClr val="FF0000"/>
                </a:solidFill>
                <a:latin typeface="UD デジタル 教科書体 NK" panose="02020400000000000000" pitchFamily="18" charset="-128"/>
                <a:ea typeface="UD デジタル 教科書体 NK" panose="02020400000000000000" pitchFamily="18" charset="-128"/>
              </a:rPr>
              <a:t>加　担</a:t>
            </a:r>
            <a:endParaRPr lang="en-US" altLang="ja-JP" sz="1600" b="1" dirty="0">
              <a:solidFill>
                <a:srgbClr val="FF0000"/>
              </a:solidFill>
              <a:latin typeface="UD デジタル 教科書体 NK" panose="02020400000000000000" pitchFamily="18" charset="-128"/>
              <a:ea typeface="UD デジタル 教科書体 NK" panose="02020400000000000000" pitchFamily="18" charset="-128"/>
            </a:endParaRPr>
          </a:p>
        </p:txBody>
      </p:sp>
      <p:graphicFrame>
        <p:nvGraphicFramePr>
          <p:cNvPr id="15361" name="オブジェクト 15360">
            <a:extLst>
              <a:ext uri="{FF2B5EF4-FFF2-40B4-BE49-F238E27FC236}">
                <a16:creationId xmlns:a16="http://schemas.microsoft.com/office/drawing/2014/main" id="{63ADEFCE-E02D-274D-69EC-9CBD8A47FDF2}"/>
              </a:ext>
            </a:extLst>
          </p:cNvPr>
          <p:cNvGraphicFramePr>
            <a:graphicFrameLocks noChangeAspect="1"/>
          </p:cNvGraphicFramePr>
          <p:nvPr>
            <p:extLst>
              <p:ext uri="{D42A27DB-BD31-4B8C-83A1-F6EECF244321}">
                <p14:modId xmlns:p14="http://schemas.microsoft.com/office/powerpoint/2010/main" val="4137664985"/>
              </p:ext>
            </p:extLst>
          </p:nvPr>
        </p:nvGraphicFramePr>
        <p:xfrm>
          <a:off x="358613" y="4907742"/>
          <a:ext cx="2112104" cy="1536268"/>
        </p:xfrm>
        <a:graphic>
          <a:graphicData uri="http://schemas.openxmlformats.org/presentationml/2006/ole">
            <mc:AlternateContent xmlns:mc="http://schemas.openxmlformats.org/markup-compatibility/2006">
              <mc:Choice xmlns:v="urn:schemas-microsoft-com:vml" Requires="v">
                <p:oleObj name="花子" r:id="rId16" imgW="2457367" imgH="1923936" progId="HANAKO.Document.9">
                  <p:embed/>
                </p:oleObj>
              </mc:Choice>
              <mc:Fallback>
                <p:oleObj name="花子" r:id="rId16" imgW="2457367" imgH="1923936" progId="HANAKO.Document.9">
                  <p:embed/>
                  <p:pic>
                    <p:nvPicPr>
                      <p:cNvPr id="0" name=""/>
                      <p:cNvPicPr/>
                      <p:nvPr/>
                    </p:nvPicPr>
                    <p:blipFill>
                      <a:blip r:embed="rId17"/>
                      <a:stretch>
                        <a:fillRect/>
                      </a:stretch>
                    </p:blipFill>
                    <p:spPr>
                      <a:xfrm>
                        <a:off x="358613" y="4907742"/>
                        <a:ext cx="2112104" cy="1536268"/>
                      </a:xfrm>
                      <a:prstGeom prst="rect">
                        <a:avLst/>
                      </a:prstGeom>
                    </p:spPr>
                  </p:pic>
                </p:oleObj>
              </mc:Fallback>
            </mc:AlternateContent>
          </a:graphicData>
        </a:graphic>
      </p:graphicFrame>
      <p:sp>
        <p:nvSpPr>
          <p:cNvPr id="30" name="Rectangle 3">
            <a:extLst>
              <a:ext uri="{FF2B5EF4-FFF2-40B4-BE49-F238E27FC236}">
                <a16:creationId xmlns:a16="http://schemas.microsoft.com/office/drawing/2014/main" id="{B0B92F5D-C682-9BAF-4F92-C194DAEED0DC}"/>
              </a:ext>
            </a:extLst>
          </p:cNvPr>
          <p:cNvSpPr txBox="1">
            <a:spLocks noChangeArrowheads="1"/>
          </p:cNvSpPr>
          <p:nvPr/>
        </p:nvSpPr>
        <p:spPr bwMode="auto">
          <a:xfrm>
            <a:off x="995655" y="5769234"/>
            <a:ext cx="8969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620713" indent="-22860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858838"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1430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13716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buFont typeface="Wingdings" panose="05000000000000000000" pitchFamily="2" charset="2"/>
              <a:buNone/>
            </a:pPr>
            <a:r>
              <a:rPr lang="ja-JP" altLang="en-US" sz="1600" b="1" dirty="0">
                <a:solidFill>
                  <a:srgbClr val="FF0000"/>
                </a:solidFill>
                <a:latin typeface="UD デジタル 教科書体 NK" panose="02020400000000000000" pitchFamily="18" charset="-128"/>
                <a:ea typeface="UD デジタル 教科書体 NK" panose="02020400000000000000" pitchFamily="18" charset="-128"/>
              </a:rPr>
              <a:t>加　担</a:t>
            </a:r>
            <a:endParaRPr lang="en-US" altLang="ja-JP" sz="1600" b="1" dirty="0">
              <a:solidFill>
                <a:srgbClr val="FF0000"/>
              </a:solidFill>
              <a:latin typeface="UD デジタル 教科書体 NK" panose="02020400000000000000" pitchFamily="18" charset="-128"/>
              <a:ea typeface="UD デジタル 教科書体 NK" panose="02020400000000000000" pitchFamily="18" charset="-128"/>
            </a:endParaRPr>
          </a:p>
        </p:txBody>
      </p:sp>
      <p:sp>
        <p:nvSpPr>
          <p:cNvPr id="2" name="正方形/長方形 1">
            <a:extLst>
              <a:ext uri="{FF2B5EF4-FFF2-40B4-BE49-F238E27FC236}">
                <a16:creationId xmlns:a16="http://schemas.microsoft.com/office/drawing/2014/main" id="{5780F123-505F-1913-3045-93FDFBD41551}"/>
              </a:ext>
            </a:extLst>
          </p:cNvPr>
          <p:cNvSpPr/>
          <p:nvPr/>
        </p:nvSpPr>
        <p:spPr>
          <a:xfrm>
            <a:off x="3584133" y="4924838"/>
            <a:ext cx="1620957" cy="523220"/>
          </a:xfrm>
          <a:prstGeom prst="rect">
            <a:avLst/>
          </a:prstGeom>
          <a:noFill/>
        </p:spPr>
        <p:txBody>
          <a:bodyPr wrap="none" lIns="91440" tIns="45720" rIns="91440" bIns="45720">
            <a:spAutoFit/>
          </a:bodyPr>
          <a:lstStyle/>
          <a:p>
            <a:pPr algn="ctr"/>
            <a:r>
              <a:rPr lang="ja-JP" altLang="en-US" sz="2800" b="1" cap="none" spc="0" dirty="0">
                <a:ln w="0"/>
                <a:solidFill>
                  <a:srgbClr val="FF0000"/>
                </a:solidFill>
                <a:effectLst>
                  <a:outerShdw blurRad="38100" dist="19050" dir="2700000" algn="tl" rotWithShape="0">
                    <a:schemeClr val="dk1">
                      <a:alpha val="40000"/>
                    </a:schemeClr>
                  </a:outerShdw>
                </a:effectLst>
                <a:latin typeface="UD デジタル 教科書体 NK" panose="02020400000000000000" pitchFamily="18" charset="-128"/>
                <a:ea typeface="UD デジタル 教科書体 NK" panose="02020400000000000000" pitchFamily="18" charset="-128"/>
              </a:rPr>
              <a:t>犯罪収益</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テキスト ボックス 2">
            <a:extLst>
              <a:ext uri="{FF2B5EF4-FFF2-40B4-BE49-F238E27FC236}">
                <a16:creationId xmlns:a16="http://schemas.microsoft.com/office/drawing/2014/main" id="{F252EBA3-49D8-00B4-DA7A-B3484DA8DA95}"/>
              </a:ext>
            </a:extLst>
          </p:cNvPr>
          <p:cNvSpPr txBox="1">
            <a:spLocks noChangeArrowheads="1"/>
          </p:cNvSpPr>
          <p:nvPr/>
        </p:nvSpPr>
        <p:spPr bwMode="auto">
          <a:xfrm>
            <a:off x="322263" y="44450"/>
            <a:ext cx="5453062" cy="75882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lnSpc>
                <a:spcPct val="170000"/>
              </a:lnSpc>
              <a:spcBef>
                <a:spcPct val="0"/>
              </a:spcBef>
              <a:buFont typeface="Wingdings" panose="05000000000000000000" pitchFamily="2" charset="2"/>
              <a:buNone/>
            </a:pPr>
            <a:r>
              <a:rPr lang="ja-JP" altLang="en-US" sz="2400" b="1">
                <a:latin typeface="UD デジタル 教科書体 NK-B" pitchFamily="18" charset="-128"/>
                <a:ea typeface="UD デジタル 教科書体 NK-B" pitchFamily="18" charset="-128"/>
              </a:rPr>
              <a:t>●　匿名・流動型犯罪グループの危険性</a:t>
            </a:r>
          </a:p>
        </p:txBody>
      </p:sp>
      <p:sp>
        <p:nvSpPr>
          <p:cNvPr id="17411" name="スライド番号プレースホルダー 1">
            <a:extLst>
              <a:ext uri="{FF2B5EF4-FFF2-40B4-BE49-F238E27FC236}">
                <a16:creationId xmlns:a16="http://schemas.microsoft.com/office/drawing/2014/main" id="{0051F7F4-5CB6-289B-8C14-CF6D61A0E91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spcBef>
                <a:spcPct val="0"/>
              </a:spcBef>
              <a:buClrTx/>
              <a:buSzTx/>
              <a:buFontTx/>
              <a:buNone/>
            </a:pPr>
            <a:fld id="{9BC01D84-3480-4D41-8D40-17838C4F40C3}" type="slidenum">
              <a:rPr lang="ja-JP" altLang="en-US" sz="1000" smtClean="0"/>
              <a:pPr>
                <a:spcBef>
                  <a:spcPct val="0"/>
                </a:spcBef>
                <a:buClrTx/>
                <a:buSzTx/>
                <a:buFontTx/>
                <a:buNone/>
              </a:pPr>
              <a:t>4</a:t>
            </a:fld>
            <a:endParaRPr lang="ja-JP" altLang="en-US" sz="1000"/>
          </a:p>
        </p:txBody>
      </p:sp>
      <p:sp>
        <p:nvSpPr>
          <p:cNvPr id="2" name="四角形: 角を丸くする 1">
            <a:extLst>
              <a:ext uri="{FF2B5EF4-FFF2-40B4-BE49-F238E27FC236}">
                <a16:creationId xmlns:a16="http://schemas.microsoft.com/office/drawing/2014/main" id="{9D2B2AF9-7FBC-2E53-7414-4BF09DD6F5B4}"/>
              </a:ext>
            </a:extLst>
          </p:cNvPr>
          <p:cNvSpPr/>
          <p:nvPr/>
        </p:nvSpPr>
        <p:spPr>
          <a:xfrm>
            <a:off x="470303" y="1854524"/>
            <a:ext cx="8373659" cy="100127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仕事内容を明らかにせず、</a:t>
            </a:r>
            <a:r>
              <a:rPr lang="ja-JP" altLang="en-US" sz="3600" b="1" dirty="0">
                <a:solidFill>
                  <a:srgbClr val="FF0000"/>
                </a:solidFill>
                <a:highlight>
                  <a:srgbClr val="00FFFF"/>
                </a:highlight>
                <a:latin typeface="UD デジタル 教科書体 NK" panose="02020400000000000000" pitchFamily="18" charset="-128"/>
                <a:ea typeface="UD デジタル 教科書体 NK" panose="02020400000000000000" pitchFamily="18" charset="-128"/>
              </a:rPr>
              <a:t>高額な報酬</a:t>
            </a: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をＳＮＳに掲示</a:t>
            </a:r>
          </a:p>
        </p:txBody>
      </p:sp>
      <p:sp>
        <p:nvSpPr>
          <p:cNvPr id="6" name="四角形: 角を丸くする 5">
            <a:extLst>
              <a:ext uri="{FF2B5EF4-FFF2-40B4-BE49-F238E27FC236}">
                <a16:creationId xmlns:a16="http://schemas.microsoft.com/office/drawing/2014/main" id="{9F85A78A-1BC4-BE83-26F3-747832F9C631}"/>
              </a:ext>
            </a:extLst>
          </p:cNvPr>
          <p:cNvSpPr/>
          <p:nvPr/>
        </p:nvSpPr>
        <p:spPr>
          <a:xfrm>
            <a:off x="290513" y="902530"/>
            <a:ext cx="3760885" cy="638175"/>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ja-JP" altLang="en-US" sz="3600" b="1" dirty="0">
                <a:solidFill>
                  <a:srgbClr val="FF0000"/>
                </a:solidFill>
                <a:latin typeface="UD デジタル 教科書体 NK" panose="02020400000000000000" pitchFamily="18" charset="-128"/>
                <a:ea typeface="UD デジタル 教科書体 NK" panose="02020400000000000000" pitchFamily="18" charset="-128"/>
              </a:rPr>
              <a:t>闇バイトの特徴</a:t>
            </a:r>
          </a:p>
        </p:txBody>
      </p:sp>
      <p:sp>
        <p:nvSpPr>
          <p:cNvPr id="3" name="四角形: 角を丸くする 2">
            <a:extLst>
              <a:ext uri="{FF2B5EF4-FFF2-40B4-BE49-F238E27FC236}">
                <a16:creationId xmlns:a16="http://schemas.microsoft.com/office/drawing/2014/main" id="{4B8DFDF8-8984-3797-1EC9-F7D2597414F6}"/>
              </a:ext>
            </a:extLst>
          </p:cNvPr>
          <p:cNvSpPr/>
          <p:nvPr/>
        </p:nvSpPr>
        <p:spPr>
          <a:xfrm>
            <a:off x="470303" y="3314541"/>
            <a:ext cx="8383183" cy="100127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応募した後、</a:t>
            </a:r>
            <a:r>
              <a:rPr lang="ja-JP" altLang="en-US" sz="3600" b="1" dirty="0">
                <a:solidFill>
                  <a:srgbClr val="FF0000"/>
                </a:solidFill>
                <a:highlight>
                  <a:srgbClr val="00FFFF"/>
                </a:highlight>
                <a:latin typeface="UD デジタル 教科書体 NK" panose="02020400000000000000" pitchFamily="18" charset="-128"/>
                <a:ea typeface="UD デジタル 教科書体 NK" panose="02020400000000000000" pitchFamily="18" charset="-128"/>
              </a:rPr>
              <a:t>匿名性の高いアプリ</a:t>
            </a: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へ誘導される</a:t>
            </a:r>
          </a:p>
        </p:txBody>
      </p:sp>
      <p:sp>
        <p:nvSpPr>
          <p:cNvPr id="8" name="正方形/長方形 7">
            <a:extLst>
              <a:ext uri="{FF2B5EF4-FFF2-40B4-BE49-F238E27FC236}">
                <a16:creationId xmlns:a16="http://schemas.microsoft.com/office/drawing/2014/main" id="{4E3FAD14-CE8A-4C16-C3B3-E0ABAD40CC78}"/>
              </a:ext>
            </a:extLst>
          </p:cNvPr>
          <p:cNvSpPr/>
          <p:nvPr/>
        </p:nvSpPr>
        <p:spPr>
          <a:xfrm>
            <a:off x="300038" y="1682750"/>
            <a:ext cx="1466850" cy="406400"/>
          </a:xfrm>
          <a:prstGeom prst="rect">
            <a:avLst/>
          </a:prstGeom>
        </p:spPr>
        <p:style>
          <a:lnRef idx="2">
            <a:schemeClr val="dk1">
              <a:shade val="15000"/>
            </a:schemeClr>
          </a:lnRef>
          <a:fillRef idx="1">
            <a:schemeClr val="dk1"/>
          </a:fillRef>
          <a:effectRef idx="0">
            <a:schemeClr val="dk1"/>
          </a:effectRef>
          <a:fontRef idx="minor">
            <a:schemeClr val="lt1"/>
          </a:fontRef>
        </p:style>
        <p:txBody>
          <a:bodyPr anchor="ctr"/>
          <a:lstStyle/>
          <a:p>
            <a:pPr algn="ctr">
              <a:defRPr/>
            </a:pPr>
            <a:r>
              <a:rPr lang="ja-JP" altLang="en-US" sz="2000" b="1" dirty="0">
                <a:latin typeface="UD デジタル 教科書体 NK" panose="02020400000000000000" pitchFamily="18" charset="-128"/>
                <a:ea typeface="UD デジタル 教科書体 NK" panose="02020400000000000000" pitchFamily="18" charset="-128"/>
              </a:rPr>
              <a:t>特徴　①</a:t>
            </a:r>
          </a:p>
        </p:txBody>
      </p:sp>
      <p:sp>
        <p:nvSpPr>
          <p:cNvPr id="9" name="正方形/長方形 8">
            <a:extLst>
              <a:ext uri="{FF2B5EF4-FFF2-40B4-BE49-F238E27FC236}">
                <a16:creationId xmlns:a16="http://schemas.microsoft.com/office/drawing/2014/main" id="{023F59B4-142D-CB52-2018-3C4291D35966}"/>
              </a:ext>
            </a:extLst>
          </p:cNvPr>
          <p:cNvSpPr/>
          <p:nvPr/>
        </p:nvSpPr>
        <p:spPr>
          <a:xfrm>
            <a:off x="290513" y="3082925"/>
            <a:ext cx="1465262" cy="406400"/>
          </a:xfrm>
          <a:prstGeom prst="rect">
            <a:avLst/>
          </a:prstGeom>
        </p:spPr>
        <p:style>
          <a:lnRef idx="2">
            <a:schemeClr val="dk1">
              <a:shade val="15000"/>
            </a:schemeClr>
          </a:lnRef>
          <a:fillRef idx="1">
            <a:schemeClr val="dk1"/>
          </a:fillRef>
          <a:effectRef idx="0">
            <a:schemeClr val="dk1"/>
          </a:effectRef>
          <a:fontRef idx="minor">
            <a:schemeClr val="lt1"/>
          </a:fontRef>
        </p:style>
        <p:txBody>
          <a:bodyPr anchor="ctr"/>
          <a:lstStyle/>
          <a:p>
            <a:pPr algn="ctr">
              <a:defRPr/>
            </a:pPr>
            <a:r>
              <a:rPr lang="ja-JP" altLang="en-US" sz="2000" b="1" dirty="0">
                <a:latin typeface="UD デジタル 教科書体 NK" panose="02020400000000000000" pitchFamily="18" charset="-128"/>
                <a:ea typeface="UD デジタル 教科書体 NK" panose="02020400000000000000" pitchFamily="18" charset="-128"/>
              </a:rPr>
              <a:t>特徴　②</a:t>
            </a:r>
          </a:p>
        </p:txBody>
      </p:sp>
      <p:sp>
        <p:nvSpPr>
          <p:cNvPr id="13" name="四角形: 角を丸くする 12">
            <a:extLst>
              <a:ext uri="{FF2B5EF4-FFF2-40B4-BE49-F238E27FC236}">
                <a16:creationId xmlns:a16="http://schemas.microsoft.com/office/drawing/2014/main" id="{6BE3C49A-D935-AC76-8038-5EB5A445CC90}"/>
              </a:ext>
            </a:extLst>
          </p:cNvPr>
          <p:cNvSpPr/>
          <p:nvPr/>
        </p:nvSpPr>
        <p:spPr>
          <a:xfrm>
            <a:off x="470304" y="4774559"/>
            <a:ext cx="8383183" cy="100127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運転免許証や顔写真など</a:t>
            </a:r>
            <a:r>
              <a:rPr lang="ja-JP" altLang="en-US" sz="3600" b="1" dirty="0">
                <a:solidFill>
                  <a:srgbClr val="FF0000"/>
                </a:solidFill>
                <a:highlight>
                  <a:srgbClr val="00FFFF"/>
                </a:highlight>
                <a:latin typeface="UD デジタル 教科書体 NK" panose="02020400000000000000" pitchFamily="18" charset="-128"/>
                <a:ea typeface="UD デジタル 教科書体 NK" panose="02020400000000000000" pitchFamily="18" charset="-128"/>
              </a:rPr>
              <a:t>個人情報の送信</a:t>
            </a: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を求めてくる</a:t>
            </a:r>
          </a:p>
        </p:txBody>
      </p:sp>
      <p:sp>
        <p:nvSpPr>
          <p:cNvPr id="15" name="正方形/長方形 14">
            <a:extLst>
              <a:ext uri="{FF2B5EF4-FFF2-40B4-BE49-F238E27FC236}">
                <a16:creationId xmlns:a16="http://schemas.microsoft.com/office/drawing/2014/main" id="{997050B6-F3C6-2E23-0BBC-A0B252007C7F}"/>
              </a:ext>
            </a:extLst>
          </p:cNvPr>
          <p:cNvSpPr/>
          <p:nvPr/>
        </p:nvSpPr>
        <p:spPr>
          <a:xfrm>
            <a:off x="290513" y="4508500"/>
            <a:ext cx="1465262" cy="407988"/>
          </a:xfrm>
          <a:prstGeom prst="rect">
            <a:avLst/>
          </a:prstGeom>
        </p:spPr>
        <p:style>
          <a:lnRef idx="2">
            <a:schemeClr val="dk1">
              <a:shade val="15000"/>
            </a:schemeClr>
          </a:lnRef>
          <a:fillRef idx="1">
            <a:schemeClr val="dk1"/>
          </a:fillRef>
          <a:effectRef idx="0">
            <a:schemeClr val="dk1"/>
          </a:effectRef>
          <a:fontRef idx="minor">
            <a:schemeClr val="lt1"/>
          </a:fontRef>
        </p:style>
        <p:txBody>
          <a:bodyPr anchor="ctr"/>
          <a:lstStyle/>
          <a:p>
            <a:pPr algn="ctr">
              <a:defRPr/>
            </a:pPr>
            <a:r>
              <a:rPr lang="ja-JP" altLang="en-US" sz="2000" b="1" dirty="0">
                <a:latin typeface="UD デジタル 教科書体 NK" panose="02020400000000000000" pitchFamily="18" charset="-128"/>
                <a:ea typeface="UD デジタル 教科書体 NK" panose="02020400000000000000" pitchFamily="18" charset="-128"/>
              </a:rPr>
              <a:t>特徴　③</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テキスト ボックス 5">
            <a:extLst>
              <a:ext uri="{FF2B5EF4-FFF2-40B4-BE49-F238E27FC236}">
                <a16:creationId xmlns:a16="http://schemas.microsoft.com/office/drawing/2014/main" id="{B8E5DE73-6C60-CA82-ACC6-ED84BBF1BFA5}"/>
              </a:ext>
            </a:extLst>
          </p:cNvPr>
          <p:cNvSpPr txBox="1">
            <a:spLocks noChangeArrowheads="1"/>
          </p:cNvSpPr>
          <p:nvPr/>
        </p:nvSpPr>
        <p:spPr bwMode="auto">
          <a:xfrm>
            <a:off x="0" y="0"/>
            <a:ext cx="9144000" cy="6858000"/>
          </a:xfrm>
          <a:prstGeom prst="rect">
            <a:avLst/>
          </a:prstGeom>
          <a:solidFill>
            <a:srgbClr val="A4E99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901700" indent="-44450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spcBef>
                <a:spcPct val="0"/>
              </a:spcBef>
              <a:buClrTx/>
              <a:buSzTx/>
              <a:buFontTx/>
              <a:buNone/>
            </a:pPr>
            <a:endParaRPr lang="en-US" altLang="ja-JP" sz="3600" b="1" dirty="0">
              <a:latin typeface="UD デジタル 教科書体 NK-B" pitchFamily="18" charset="-128"/>
              <a:ea typeface="UD デジタル 教科書体 NK-B" pitchFamily="18" charset="-128"/>
            </a:endParaRPr>
          </a:p>
          <a:p>
            <a:pPr eaLnBrk="1" hangingPunct="1">
              <a:spcBef>
                <a:spcPct val="0"/>
              </a:spcBef>
              <a:buClrTx/>
              <a:buSzTx/>
              <a:buFontTx/>
              <a:buNone/>
            </a:pPr>
            <a:r>
              <a:rPr lang="ja-JP" altLang="en-US" sz="3600" b="1" dirty="0">
                <a:latin typeface="UD デジタル 教科書体 NK-B" pitchFamily="18" charset="-128"/>
                <a:ea typeface="UD デジタル 教科書体 NK-B" pitchFamily="18" charset="-128"/>
              </a:rPr>
              <a:t>　</a:t>
            </a:r>
          </a:p>
          <a:p>
            <a:pPr eaLnBrk="1" hangingPunct="1">
              <a:spcBef>
                <a:spcPct val="0"/>
              </a:spcBef>
              <a:buClrTx/>
              <a:buSzTx/>
              <a:buFontTx/>
              <a:buNone/>
            </a:pPr>
            <a:r>
              <a:rPr lang="en-US" altLang="ja-JP" sz="3600" b="1" dirty="0">
                <a:latin typeface="UD デジタル 教科書体 NK-B" pitchFamily="18" charset="-128"/>
                <a:ea typeface="UD デジタル 教科書体 NK-B" pitchFamily="18" charset="-128"/>
              </a:rPr>
              <a:t>【</a:t>
            </a:r>
            <a:r>
              <a:rPr lang="ja-JP" altLang="en-US" sz="3600" b="1" dirty="0">
                <a:latin typeface="UD デジタル 教科書体 NK-B" pitchFamily="18" charset="-128"/>
                <a:ea typeface="UD デジタル 教科書体 NK-B" pitchFamily="18" charset="-128"/>
              </a:rPr>
              <a:t>事例</a:t>
            </a:r>
            <a:r>
              <a:rPr lang="en-US" altLang="ja-JP" sz="3600" b="1" dirty="0">
                <a:latin typeface="UD デジタル 教科書体 NK-B" pitchFamily="18" charset="-128"/>
                <a:ea typeface="UD デジタル 教科書体 NK-B" pitchFamily="18" charset="-128"/>
              </a:rPr>
              <a:t>】</a:t>
            </a:r>
          </a:p>
          <a:p>
            <a:pPr eaLnBrk="1" hangingPunct="1">
              <a:spcBef>
                <a:spcPct val="0"/>
              </a:spcBef>
              <a:buClrTx/>
              <a:buSzTx/>
              <a:buFontTx/>
              <a:buNone/>
            </a:pPr>
            <a:r>
              <a:rPr lang="ja-JP" altLang="en-US" sz="3200" b="1" dirty="0">
                <a:latin typeface="UD デジタル 教科書体 NK-B" pitchFamily="18" charset="-128"/>
                <a:ea typeface="UD デジタル 教科書体 NK-B" pitchFamily="18" charset="-128"/>
              </a:rPr>
              <a:t>　 ①　ＳＮＳで「高額収入」との投稿を見て知り合った</a:t>
            </a:r>
            <a:endParaRPr lang="en-US" altLang="ja-JP" sz="3200" b="1" dirty="0">
              <a:latin typeface="UD デジタル 教科書体 NK-B" pitchFamily="18" charset="-128"/>
              <a:ea typeface="UD デジタル 教科書体 NK-B" pitchFamily="18" charset="-128"/>
            </a:endParaRPr>
          </a:p>
          <a:p>
            <a:pPr eaLnBrk="1" hangingPunct="1">
              <a:spcBef>
                <a:spcPct val="0"/>
              </a:spcBef>
              <a:buClrTx/>
              <a:buSzTx/>
              <a:buFontTx/>
              <a:buNone/>
            </a:pPr>
            <a:r>
              <a:rPr lang="ja-JP" altLang="en-US" sz="3200" b="1" dirty="0">
                <a:latin typeface="UD デジタル 教科書体 NK-B" pitchFamily="18" charset="-128"/>
                <a:ea typeface="UD デジタル 教科書体 NK-B" pitchFamily="18" charset="-128"/>
              </a:rPr>
              <a:t>　　　相手に免許証の写真を送信。誘われた仕事が犯 </a:t>
            </a:r>
            <a:endParaRPr lang="en-US" altLang="ja-JP" sz="3200" b="1" dirty="0">
              <a:latin typeface="UD デジタル 教科書体 NK-B" pitchFamily="18" charset="-128"/>
              <a:ea typeface="UD デジタル 教科書体 NK-B" pitchFamily="18" charset="-128"/>
            </a:endParaRPr>
          </a:p>
          <a:p>
            <a:pPr eaLnBrk="1" hangingPunct="1">
              <a:spcBef>
                <a:spcPct val="0"/>
              </a:spcBef>
              <a:buClrTx/>
              <a:buSzTx/>
              <a:buFontTx/>
              <a:buNone/>
            </a:pPr>
            <a:r>
              <a:rPr lang="en-US" altLang="ja-JP" sz="3200" b="1" dirty="0">
                <a:latin typeface="UD デジタル 教科書体 NK-B" pitchFamily="18" charset="-128"/>
                <a:ea typeface="UD デジタル 教科書体 NK-B" pitchFamily="18" charset="-128"/>
              </a:rPr>
              <a:t>     </a:t>
            </a:r>
            <a:r>
              <a:rPr lang="ja-JP" altLang="en-US" sz="3200" b="1" dirty="0">
                <a:latin typeface="UD デジタル 教科書体 NK-B" pitchFamily="18" charset="-128"/>
                <a:ea typeface="UD デジタル 教科書体 NK-B" pitchFamily="18" charset="-128"/>
              </a:rPr>
              <a:t>罪になると思い断ったが、個人情報をもとに脅さ   </a:t>
            </a:r>
            <a:endParaRPr lang="en-US" altLang="ja-JP" sz="3200" b="1" dirty="0">
              <a:latin typeface="UD デジタル 教科書体 NK-B" pitchFamily="18" charset="-128"/>
              <a:ea typeface="UD デジタル 教科書体 NK-B" pitchFamily="18" charset="-128"/>
            </a:endParaRPr>
          </a:p>
          <a:p>
            <a:pPr eaLnBrk="1" hangingPunct="1">
              <a:spcBef>
                <a:spcPct val="0"/>
              </a:spcBef>
              <a:buClrTx/>
              <a:buSzTx/>
              <a:buFontTx/>
              <a:buNone/>
            </a:pPr>
            <a:r>
              <a:rPr lang="en-US" altLang="ja-JP" sz="3200" b="1" dirty="0">
                <a:latin typeface="UD デジタル 教科書体 NK-B" pitchFamily="18" charset="-128"/>
                <a:ea typeface="UD デジタル 教科書体 NK-B" pitchFamily="18" charset="-128"/>
              </a:rPr>
              <a:t>     </a:t>
            </a:r>
            <a:r>
              <a:rPr lang="ja-JP" altLang="en-US" sz="3200" b="1" dirty="0">
                <a:latin typeface="UD デジタル 教科書体 NK-B" pitchFamily="18" charset="-128"/>
                <a:ea typeface="UD デジタル 教科書体 NK-B" pitchFamily="18" charset="-128"/>
              </a:rPr>
              <a:t>れ、捕まるまで犯罪に加担させられた</a:t>
            </a:r>
            <a:endParaRPr lang="en-US" altLang="ja-JP" sz="3200" b="1" dirty="0">
              <a:latin typeface="UD デジタル 教科書体 NK-B" pitchFamily="18" charset="-128"/>
              <a:ea typeface="UD デジタル 教科書体 NK-B" pitchFamily="18" charset="-128"/>
            </a:endParaRPr>
          </a:p>
          <a:p>
            <a:pPr eaLnBrk="1" hangingPunct="1">
              <a:spcBef>
                <a:spcPct val="0"/>
              </a:spcBef>
              <a:buClrTx/>
              <a:buSzTx/>
              <a:buFontTx/>
              <a:buNone/>
            </a:pPr>
            <a:endParaRPr lang="en-US" altLang="ja-JP" sz="3600" b="1" dirty="0">
              <a:latin typeface="UD デジタル 教科書体 NK-B" pitchFamily="18" charset="-128"/>
              <a:ea typeface="UD デジタル 教科書体 NK-B" pitchFamily="18" charset="-128"/>
            </a:endParaRPr>
          </a:p>
          <a:p>
            <a:pPr eaLnBrk="1" hangingPunct="1">
              <a:spcBef>
                <a:spcPct val="0"/>
              </a:spcBef>
              <a:buClrTx/>
              <a:buSzTx/>
              <a:buFontTx/>
              <a:buNone/>
            </a:pPr>
            <a:r>
              <a:rPr lang="ja-JP" altLang="en-US" sz="3200" b="1" dirty="0">
                <a:latin typeface="UD デジタル 教科書体 NK-B" pitchFamily="18" charset="-128"/>
                <a:ea typeface="UD デジタル 教科書体 NK-B" pitchFamily="18" charset="-128"/>
              </a:rPr>
              <a:t>   ②　先輩に誘われ、「受け子」をしたが、報酬は一</a:t>
            </a:r>
            <a:endParaRPr lang="en-US" altLang="ja-JP" sz="3200" b="1" dirty="0">
              <a:latin typeface="UD デジタル 教科書体 NK-B" pitchFamily="18" charset="-128"/>
              <a:ea typeface="UD デジタル 教科書体 NK-B" pitchFamily="18" charset="-128"/>
            </a:endParaRPr>
          </a:p>
          <a:p>
            <a:pPr eaLnBrk="1" hangingPunct="1">
              <a:spcBef>
                <a:spcPct val="0"/>
              </a:spcBef>
              <a:buClrTx/>
              <a:buSzTx/>
              <a:buFontTx/>
              <a:buNone/>
            </a:pPr>
            <a:r>
              <a:rPr lang="en-US" altLang="ja-JP" sz="3200" b="1" dirty="0">
                <a:latin typeface="UD デジタル 教科書体 NK-B" pitchFamily="18" charset="-128"/>
                <a:ea typeface="UD デジタル 教科書体 NK-B" pitchFamily="18" charset="-128"/>
              </a:rPr>
              <a:t>     </a:t>
            </a:r>
            <a:r>
              <a:rPr lang="ja-JP" altLang="en-US" sz="3200" b="1" dirty="0">
                <a:latin typeface="UD デジタル 教科書体 NK-B" pitchFamily="18" charset="-128"/>
                <a:ea typeface="UD デジタル 教科書体 NK-B" pitchFamily="18" charset="-128"/>
              </a:rPr>
              <a:t>度も支払われることなく逮捕された</a:t>
            </a:r>
            <a:endParaRPr lang="ja-JP" altLang="en-US" sz="3200" b="1" dirty="0">
              <a:latin typeface="HG丸ｺﾞｼｯｸM-PRO" panose="020F0600000000000000" pitchFamily="50" charset="-128"/>
              <a:ea typeface="HG丸ｺﾞｼｯｸM-PRO" panose="020F0600000000000000" pitchFamily="50" charset="-128"/>
            </a:endParaRPr>
          </a:p>
        </p:txBody>
      </p:sp>
      <p:sp>
        <p:nvSpPr>
          <p:cNvPr id="19459" name="スライド番号プレースホルダー 1">
            <a:extLst>
              <a:ext uri="{FF2B5EF4-FFF2-40B4-BE49-F238E27FC236}">
                <a16:creationId xmlns:a16="http://schemas.microsoft.com/office/drawing/2014/main" id="{D6F45AF5-1724-20F0-EEE6-7632F25A4F0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spcBef>
                <a:spcPct val="0"/>
              </a:spcBef>
              <a:buClrTx/>
              <a:buSzTx/>
              <a:buFontTx/>
              <a:buNone/>
            </a:pPr>
            <a:fld id="{B0EC4A2A-1BAD-44AF-B459-BED9C56A5990}" type="slidenum">
              <a:rPr lang="ja-JP" altLang="en-US" sz="1000" smtClean="0"/>
              <a:pPr>
                <a:spcBef>
                  <a:spcPct val="0"/>
                </a:spcBef>
                <a:buClrTx/>
                <a:buSzTx/>
                <a:buFontTx/>
                <a:buNone/>
              </a:pPr>
              <a:t>5</a:t>
            </a:fld>
            <a:endParaRPr lang="ja-JP" altLang="en-US" sz="1000"/>
          </a:p>
        </p:txBody>
      </p:sp>
      <p:sp>
        <p:nvSpPr>
          <p:cNvPr id="19460" name="テキスト ボックス 2">
            <a:extLst>
              <a:ext uri="{FF2B5EF4-FFF2-40B4-BE49-F238E27FC236}">
                <a16:creationId xmlns:a16="http://schemas.microsoft.com/office/drawing/2014/main" id="{30C86CB4-4BAE-B5AF-F843-23B32B10E9EF}"/>
              </a:ext>
            </a:extLst>
          </p:cNvPr>
          <p:cNvSpPr txBox="1">
            <a:spLocks noChangeArrowheads="1"/>
          </p:cNvSpPr>
          <p:nvPr/>
        </p:nvSpPr>
        <p:spPr bwMode="auto">
          <a:xfrm>
            <a:off x="322263" y="44450"/>
            <a:ext cx="5453062" cy="75882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lnSpc>
                <a:spcPct val="170000"/>
              </a:lnSpc>
              <a:spcBef>
                <a:spcPct val="0"/>
              </a:spcBef>
              <a:buFont typeface="Wingdings" panose="05000000000000000000" pitchFamily="2" charset="2"/>
              <a:buNone/>
            </a:pPr>
            <a:r>
              <a:rPr lang="ja-JP" altLang="en-US" sz="2400" b="1">
                <a:latin typeface="UD デジタル 教科書体 NK-B" pitchFamily="18" charset="-128"/>
                <a:ea typeface="UD デジタル 教科書体 NK-B" pitchFamily="18" charset="-128"/>
              </a:rPr>
              <a:t>●　匿名・流動型犯罪グループの危険性</a:t>
            </a:r>
          </a:p>
        </p:txBody>
      </p:sp>
      <p:sp>
        <p:nvSpPr>
          <p:cNvPr id="19461" name="Rectangle 3">
            <a:extLst>
              <a:ext uri="{FF2B5EF4-FFF2-40B4-BE49-F238E27FC236}">
                <a16:creationId xmlns:a16="http://schemas.microsoft.com/office/drawing/2014/main" id="{FD5F304C-F0B3-05D1-99A6-8A1C84C170AB}"/>
              </a:ext>
            </a:extLst>
          </p:cNvPr>
          <p:cNvSpPr txBox="1">
            <a:spLocks noChangeArrowheads="1"/>
          </p:cNvSpPr>
          <p:nvPr/>
        </p:nvSpPr>
        <p:spPr bwMode="auto">
          <a:xfrm>
            <a:off x="140201" y="5565776"/>
            <a:ext cx="8690268"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620713" indent="-22860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858838"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1430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13716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buFont typeface="Wingdings" panose="05000000000000000000" pitchFamily="2" charset="2"/>
              <a:buNone/>
            </a:pPr>
            <a:r>
              <a:rPr lang="ja-JP" altLang="en-US" sz="2800" dirty="0">
                <a:latin typeface="UD デジタル 教科書体 NK-B" pitchFamily="18" charset="-128"/>
                <a:ea typeface="UD デジタル 教科書体 NK-B" pitchFamily="18" charset="-128"/>
              </a:rPr>
              <a:t>　</a:t>
            </a:r>
            <a:r>
              <a:rPr lang="ja-JP" altLang="en-US" sz="4000" b="1" u="sng" dirty="0">
                <a:solidFill>
                  <a:srgbClr val="FF0000"/>
                </a:solidFill>
                <a:latin typeface="UD デジタル 教科書体 NK" panose="02020400000000000000" pitchFamily="18" charset="-128"/>
                <a:ea typeface="UD デジタル 教科書体 NK" panose="02020400000000000000" pitchFamily="18" charset="-128"/>
              </a:rPr>
              <a:t>「闇バイト」は若者を「使い捨て」にする</a:t>
            </a:r>
            <a:endParaRPr lang="en-US" altLang="ja-JP" sz="4000" b="1" u="sng" dirty="0">
              <a:solidFill>
                <a:srgbClr val="FF0000"/>
              </a:solidFill>
              <a:latin typeface="UD デジタル 教科書体 NK" panose="02020400000000000000" pitchFamily="18" charset="-128"/>
              <a:ea typeface="UD デジタル 教科書体 NK" panose="02020400000000000000" pitchFamily="18" charset="-128"/>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正方形/長方形 9">
            <a:extLst>
              <a:ext uri="{FF2B5EF4-FFF2-40B4-BE49-F238E27FC236}">
                <a16:creationId xmlns:a16="http://schemas.microsoft.com/office/drawing/2014/main" id="{581F736B-742B-BE0A-9906-BBF280C48F94}"/>
              </a:ext>
            </a:extLst>
          </p:cNvPr>
          <p:cNvSpPr>
            <a:spLocks noChangeArrowheads="1"/>
          </p:cNvSpPr>
          <p:nvPr/>
        </p:nvSpPr>
        <p:spPr bwMode="auto">
          <a:xfrm>
            <a:off x="186445" y="2130841"/>
            <a:ext cx="8957555" cy="3666709"/>
          </a:xfrm>
          <a:prstGeom prst="rect">
            <a:avLst/>
          </a:prstGeom>
          <a:noFill/>
          <a:ln>
            <a:noFill/>
          </a:ln>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lnSpc>
                <a:spcPct val="150000"/>
              </a:lnSpc>
              <a:spcBef>
                <a:spcPct val="0"/>
              </a:spcBef>
              <a:buClrTx/>
              <a:buSzTx/>
              <a:buFont typeface="Wingdings 3" panose="05040102010807070707" pitchFamily="18" charset="2"/>
              <a:buNone/>
              <a:defRPr/>
            </a:pPr>
            <a:r>
              <a:rPr lang="ja-JP" altLang="en-US" sz="3200" b="1" dirty="0">
                <a:solidFill>
                  <a:srgbClr val="FF0000"/>
                </a:solidFill>
                <a:latin typeface="UD デジタル 教科書体 NK" panose="02020400000000000000" pitchFamily="18" charset="-128"/>
                <a:ea typeface="UD デジタル 教科書体 NK" panose="02020400000000000000" pitchFamily="18" charset="-128"/>
              </a:rPr>
              <a:t>１　必ず捕まります</a:t>
            </a:r>
            <a:endParaRPr lang="en-US" altLang="ja-JP" sz="3200" b="1" dirty="0">
              <a:solidFill>
                <a:srgbClr val="FF0000"/>
              </a:solidFill>
              <a:latin typeface="UD デジタル 教科書体 NK" panose="02020400000000000000" pitchFamily="18" charset="-128"/>
              <a:ea typeface="UD デジタル 教科書体 NK" panose="02020400000000000000" pitchFamily="18" charset="-128"/>
            </a:endParaRPr>
          </a:p>
          <a:p>
            <a:pPr>
              <a:lnSpc>
                <a:spcPct val="150000"/>
              </a:lnSpc>
              <a:spcBef>
                <a:spcPct val="0"/>
              </a:spcBef>
              <a:buClrTx/>
              <a:buSzTx/>
              <a:buFont typeface="Wingdings 3" panose="05040102010807070707" pitchFamily="18" charset="2"/>
              <a:buNone/>
              <a:defRPr/>
            </a:pPr>
            <a:r>
              <a:rPr lang="ja-JP" altLang="en-US" sz="3200" b="1" dirty="0">
                <a:solidFill>
                  <a:srgbClr val="FF0000"/>
                </a:solidFill>
                <a:latin typeface="UD デジタル 教科書体 NK" panose="02020400000000000000" pitchFamily="18" charset="-128"/>
                <a:ea typeface="UD デジタル 教科書体 NK" panose="02020400000000000000" pitchFamily="18" charset="-128"/>
              </a:rPr>
              <a:t>２　先輩、友達からの誘いでも応じてはいけません</a:t>
            </a:r>
            <a:endParaRPr lang="en-US" altLang="ja-JP" sz="3200" b="1" dirty="0">
              <a:solidFill>
                <a:srgbClr val="FF0000"/>
              </a:solidFill>
              <a:latin typeface="UD デジタル 教科書体 NK" panose="02020400000000000000" pitchFamily="18" charset="-128"/>
              <a:ea typeface="UD デジタル 教科書体 NK" panose="02020400000000000000" pitchFamily="18" charset="-128"/>
            </a:endParaRPr>
          </a:p>
          <a:p>
            <a:pPr>
              <a:lnSpc>
                <a:spcPct val="150000"/>
              </a:lnSpc>
              <a:spcBef>
                <a:spcPct val="0"/>
              </a:spcBef>
              <a:buClrTx/>
              <a:buSzTx/>
              <a:buFont typeface="Wingdings 3" panose="05040102010807070707" pitchFamily="18" charset="2"/>
              <a:buNone/>
              <a:defRPr/>
            </a:pPr>
            <a:r>
              <a:rPr lang="ja-JP" altLang="en-US" sz="3200" b="1" dirty="0">
                <a:solidFill>
                  <a:srgbClr val="FF0000"/>
                </a:solidFill>
                <a:latin typeface="UD デジタル 教科書体 NK" panose="02020400000000000000" pitchFamily="18" charset="-128"/>
                <a:ea typeface="UD デジタル 教科書体 NK" panose="02020400000000000000" pitchFamily="18" charset="-128"/>
              </a:rPr>
              <a:t>３  銀行口座やスマホを売ってはいけません</a:t>
            </a:r>
            <a:endParaRPr lang="en-US" altLang="ja-JP" sz="3200" b="1" dirty="0">
              <a:solidFill>
                <a:srgbClr val="FF0000"/>
              </a:solidFill>
              <a:latin typeface="UD デジタル 教科書体 NK" panose="02020400000000000000" pitchFamily="18" charset="-128"/>
              <a:ea typeface="UD デジタル 教科書体 NK" panose="02020400000000000000" pitchFamily="18" charset="-128"/>
            </a:endParaRPr>
          </a:p>
          <a:p>
            <a:pPr>
              <a:lnSpc>
                <a:spcPct val="150000"/>
              </a:lnSpc>
              <a:spcBef>
                <a:spcPct val="0"/>
              </a:spcBef>
              <a:buClrTx/>
              <a:buSzTx/>
              <a:buFont typeface="Wingdings 3" panose="05040102010807070707" pitchFamily="18" charset="2"/>
              <a:buNone/>
              <a:defRPr/>
            </a:pPr>
            <a:r>
              <a:rPr lang="ja-JP" altLang="en-US" sz="3200" b="1" dirty="0">
                <a:solidFill>
                  <a:srgbClr val="FF0000"/>
                </a:solidFill>
                <a:latin typeface="UD デジタル 教科書体 NK" panose="02020400000000000000" pitchFamily="18" charset="-128"/>
                <a:ea typeface="UD デジタル 教科書体 NK" panose="02020400000000000000" pitchFamily="18" charset="-128"/>
              </a:rPr>
              <a:t>４　外国に渡航すれば、二度と戻れなくなるかもしれ　</a:t>
            </a:r>
            <a:endParaRPr lang="en-US" altLang="ja-JP" sz="3200" b="1" dirty="0">
              <a:solidFill>
                <a:srgbClr val="FF0000"/>
              </a:solidFill>
              <a:latin typeface="UD デジタル 教科書体 NK" panose="02020400000000000000" pitchFamily="18" charset="-128"/>
              <a:ea typeface="UD デジタル 教科書体 NK" panose="02020400000000000000" pitchFamily="18" charset="-128"/>
            </a:endParaRPr>
          </a:p>
          <a:p>
            <a:pPr>
              <a:lnSpc>
                <a:spcPct val="150000"/>
              </a:lnSpc>
              <a:spcBef>
                <a:spcPct val="0"/>
              </a:spcBef>
              <a:buClrTx/>
              <a:buSzTx/>
              <a:buFont typeface="Wingdings 3" panose="05040102010807070707" pitchFamily="18" charset="2"/>
              <a:buNone/>
              <a:defRPr/>
            </a:pPr>
            <a:r>
              <a:rPr lang="ja-JP" altLang="en-US" sz="3200" b="1" dirty="0">
                <a:solidFill>
                  <a:srgbClr val="FF0000"/>
                </a:solidFill>
                <a:latin typeface="UD デジタル 教科書体 NK" panose="02020400000000000000" pitchFamily="18" charset="-128"/>
                <a:ea typeface="UD デジタル 教科書体 NK" panose="02020400000000000000" pitchFamily="18" charset="-128"/>
              </a:rPr>
              <a:t>　ません</a:t>
            </a:r>
            <a:endParaRPr lang="en-US" altLang="ja-JP" sz="3200" b="1" dirty="0">
              <a:solidFill>
                <a:srgbClr val="FF0000"/>
              </a:solidFill>
              <a:latin typeface="UD デジタル 教科書体 NK" panose="02020400000000000000" pitchFamily="18" charset="-128"/>
              <a:ea typeface="UD デジタル 教科書体 NK" panose="02020400000000000000" pitchFamily="18" charset="-128"/>
            </a:endParaRPr>
          </a:p>
          <a:p>
            <a:pPr>
              <a:lnSpc>
                <a:spcPct val="150000"/>
              </a:lnSpc>
              <a:spcBef>
                <a:spcPct val="0"/>
              </a:spcBef>
              <a:buClrTx/>
              <a:buSzTx/>
              <a:buFont typeface="Wingdings 3" panose="05040102010807070707" pitchFamily="18" charset="2"/>
              <a:buNone/>
              <a:defRPr/>
            </a:pPr>
            <a:r>
              <a:rPr lang="ja-JP" altLang="en-US" sz="3200" b="1" dirty="0">
                <a:solidFill>
                  <a:srgbClr val="FF0000"/>
                </a:solidFill>
                <a:latin typeface="UD デジタル 教科書体 NK" panose="02020400000000000000" pitchFamily="18" charset="-128"/>
                <a:ea typeface="UD デジタル 教科書体 NK" panose="02020400000000000000" pitchFamily="18" charset="-128"/>
              </a:rPr>
              <a:t>５　今なら、まだ引き返せます　</a:t>
            </a:r>
            <a:r>
              <a:rPr lang="ja-JP" altLang="en-US" sz="3200" dirty="0">
                <a:solidFill>
                  <a:srgbClr val="FF0000"/>
                </a:solidFill>
                <a:latin typeface="UD デジタル 教科書体 NK" panose="02020400000000000000" pitchFamily="18" charset="-128"/>
                <a:ea typeface="UD デジタル 教科書体 NK" panose="02020400000000000000" pitchFamily="18" charset="-128"/>
              </a:rPr>
              <a:t> </a:t>
            </a:r>
            <a:endParaRPr lang="en-US" altLang="ja-JP" sz="3200" dirty="0">
              <a:solidFill>
                <a:srgbClr val="FF0000"/>
              </a:solidFill>
              <a:latin typeface="UD デジタル 教科書体 NK" panose="02020400000000000000" pitchFamily="18" charset="-128"/>
              <a:ea typeface="UD デジタル 教科書体 NK" panose="02020400000000000000" pitchFamily="18" charset="-128"/>
            </a:endParaRPr>
          </a:p>
          <a:p>
            <a:pPr>
              <a:lnSpc>
                <a:spcPct val="150000"/>
              </a:lnSpc>
              <a:spcBef>
                <a:spcPct val="0"/>
              </a:spcBef>
              <a:buClrTx/>
              <a:buSzTx/>
              <a:buFont typeface="Wingdings 3" panose="05040102010807070707" pitchFamily="18" charset="2"/>
              <a:buNone/>
              <a:defRPr/>
            </a:pPr>
            <a:endParaRPr lang="ja-JP" altLang="en-US" sz="5400" dirty="0">
              <a:solidFill>
                <a:srgbClr val="FF0000"/>
              </a:solidFill>
              <a:latin typeface="ARゴシック体S" panose="020B0A09000000000000" pitchFamily="49" charset="-128"/>
              <a:ea typeface="ARゴシック体S" panose="020B0A09000000000000" pitchFamily="49" charset="-128"/>
            </a:endParaRPr>
          </a:p>
        </p:txBody>
      </p:sp>
      <p:sp>
        <p:nvSpPr>
          <p:cNvPr id="2" name="スライド番号プレースホルダー 1">
            <a:extLst>
              <a:ext uri="{FF2B5EF4-FFF2-40B4-BE49-F238E27FC236}">
                <a16:creationId xmlns:a16="http://schemas.microsoft.com/office/drawing/2014/main" id="{7C50C90C-44BB-E31B-D8C2-073FC816428D}"/>
              </a:ext>
            </a:extLst>
          </p:cNvPr>
          <p:cNvSpPr>
            <a:spLocks noGrp="1" noChangeArrowheads="1"/>
          </p:cNvSpPr>
          <p:nvPr>
            <p:ph type="sldNum" sz="quarter" idx="12"/>
          </p:nvPr>
        </p:nvSpPr>
        <p:spPr bwMode="auto">
          <a:xfrm>
            <a:off x="8178800" y="6408738"/>
            <a:ext cx="8350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spcBef>
                <a:spcPct val="0"/>
              </a:spcBef>
              <a:buClrTx/>
              <a:buSzTx/>
              <a:buFontTx/>
              <a:buNone/>
            </a:pPr>
            <a:fld id="{C925685E-50BA-49D8-8F60-C81E686C34EC}" type="slidenum">
              <a:rPr lang="ja-JP" altLang="en-US" sz="1400" smtClean="0">
                <a:latin typeface="HGP創英角ｺﾞｼｯｸUB" panose="020B0900000000000000" pitchFamily="50" charset="-128"/>
                <a:ea typeface="HGP創英角ｺﾞｼｯｸUB" panose="020B0900000000000000" pitchFamily="50" charset="-128"/>
              </a:rPr>
              <a:pPr>
                <a:spcBef>
                  <a:spcPct val="0"/>
                </a:spcBef>
                <a:buClrTx/>
                <a:buSzTx/>
                <a:buFontTx/>
                <a:buNone/>
              </a:pPr>
              <a:t>6</a:t>
            </a:fld>
            <a:endParaRPr lang="ja-JP" altLang="en-US" sz="1400">
              <a:latin typeface="HGP創英角ｺﾞｼｯｸUB" panose="020B0900000000000000" pitchFamily="50" charset="-128"/>
              <a:ea typeface="HGP創英角ｺﾞｼｯｸUB" panose="020B0900000000000000" pitchFamily="50" charset="-128"/>
            </a:endParaRPr>
          </a:p>
        </p:txBody>
      </p:sp>
      <p:sp>
        <p:nvSpPr>
          <p:cNvPr id="21508" name="テキスト ボックス 2">
            <a:extLst>
              <a:ext uri="{FF2B5EF4-FFF2-40B4-BE49-F238E27FC236}">
                <a16:creationId xmlns:a16="http://schemas.microsoft.com/office/drawing/2014/main" id="{C93399F1-6B52-7010-7608-CB4BD6710B48}"/>
              </a:ext>
            </a:extLst>
          </p:cNvPr>
          <p:cNvSpPr txBox="1">
            <a:spLocks noChangeArrowheads="1"/>
          </p:cNvSpPr>
          <p:nvPr/>
        </p:nvSpPr>
        <p:spPr bwMode="auto">
          <a:xfrm>
            <a:off x="322263" y="44450"/>
            <a:ext cx="5453062" cy="75882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lnSpc>
                <a:spcPct val="170000"/>
              </a:lnSpc>
              <a:spcBef>
                <a:spcPct val="0"/>
              </a:spcBef>
              <a:buFont typeface="Wingdings" panose="05000000000000000000" pitchFamily="2" charset="2"/>
              <a:buNone/>
            </a:pPr>
            <a:r>
              <a:rPr lang="ja-JP" altLang="en-US" sz="2400" b="1">
                <a:latin typeface="UD デジタル 教科書体 NK-B" pitchFamily="18" charset="-128"/>
                <a:ea typeface="UD デジタル 教科書体 NK-B" pitchFamily="18" charset="-128"/>
              </a:rPr>
              <a:t>●　匿名・流動型犯罪グループの危険性</a:t>
            </a:r>
          </a:p>
        </p:txBody>
      </p:sp>
      <p:sp>
        <p:nvSpPr>
          <p:cNvPr id="3" name="四角形: 角を丸くする 2">
            <a:extLst>
              <a:ext uri="{FF2B5EF4-FFF2-40B4-BE49-F238E27FC236}">
                <a16:creationId xmlns:a16="http://schemas.microsoft.com/office/drawing/2014/main" id="{9009AD09-1F85-EDFD-71B0-1CC08473982D}"/>
              </a:ext>
            </a:extLst>
          </p:cNvPr>
          <p:cNvSpPr/>
          <p:nvPr/>
        </p:nvSpPr>
        <p:spPr>
          <a:xfrm>
            <a:off x="780757" y="886033"/>
            <a:ext cx="7582486" cy="116205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ja-JP" altLang="en-US" sz="3200" b="1" dirty="0">
                <a:solidFill>
                  <a:schemeClr val="tx1">
                    <a:lumMod val="85000"/>
                    <a:lumOff val="15000"/>
                  </a:schemeClr>
                </a:solidFill>
                <a:latin typeface="UD デジタル 教科書体 NK" panose="02020400000000000000" pitchFamily="18" charset="-128"/>
                <a:ea typeface="UD デジタル 教科書体 NK" panose="02020400000000000000" pitchFamily="18" charset="-128"/>
              </a:rPr>
              <a:t>闇バイトで人生を棒に振らないために</a:t>
            </a:r>
            <a:endParaRPr lang="en-US" altLang="ja-JP" sz="3200" b="1" dirty="0">
              <a:solidFill>
                <a:schemeClr val="tx1">
                  <a:lumMod val="85000"/>
                  <a:lumOff val="15000"/>
                </a:schemeClr>
              </a:solidFill>
              <a:latin typeface="UD デジタル 教科書体 NK" panose="02020400000000000000" pitchFamily="18" charset="-128"/>
              <a:ea typeface="UD デジタル 教科書体 NK" panose="02020400000000000000" pitchFamily="18" charset="-128"/>
            </a:endParaRPr>
          </a:p>
          <a:p>
            <a:pPr algn="ctr">
              <a:defRPr/>
            </a:pPr>
            <a:r>
              <a:rPr lang="ja-JP" altLang="en-US" sz="3600" b="1" dirty="0">
                <a:solidFill>
                  <a:schemeClr val="tx1">
                    <a:lumMod val="85000"/>
                    <a:lumOff val="15000"/>
                  </a:schemeClr>
                </a:solidFill>
                <a:latin typeface="UD デジタル 教科書体 NK" panose="02020400000000000000" pitchFamily="18" charset="-128"/>
                <a:ea typeface="UD デジタル 教科書体 NK" panose="02020400000000000000" pitchFamily="18" charset="-128"/>
              </a:rPr>
              <a:t>知っておくべき</a:t>
            </a:r>
            <a:r>
              <a:rPr lang="ja-JP" altLang="en-US" sz="3600" b="1" dirty="0">
                <a:solidFill>
                  <a:srgbClr val="FF0000"/>
                </a:solidFill>
                <a:latin typeface="UD デジタル 教科書体 NK" panose="02020400000000000000" pitchFamily="18" charset="-128"/>
                <a:ea typeface="UD デジタル 教科書体 NK" panose="02020400000000000000" pitchFamily="18" charset="-128"/>
              </a:rPr>
              <a:t>５つ</a:t>
            </a:r>
            <a:r>
              <a:rPr lang="ja-JP" altLang="en-US" sz="3600" b="1" dirty="0">
                <a:solidFill>
                  <a:schemeClr val="tx1">
                    <a:lumMod val="85000"/>
                    <a:lumOff val="15000"/>
                  </a:schemeClr>
                </a:solidFill>
                <a:latin typeface="UD デジタル 教科書体 NK" panose="02020400000000000000" pitchFamily="18" charset="-128"/>
                <a:ea typeface="UD デジタル 教科書体 NK" panose="02020400000000000000" pitchFamily="18" charset="-128"/>
              </a:rPr>
              <a:t>のこと</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番号プレースホルダー 1">
            <a:extLst>
              <a:ext uri="{FF2B5EF4-FFF2-40B4-BE49-F238E27FC236}">
                <a16:creationId xmlns:a16="http://schemas.microsoft.com/office/drawing/2014/main" id="{D0D7D4A2-7AFE-861E-1F08-338055B1530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spcBef>
                <a:spcPct val="0"/>
              </a:spcBef>
              <a:buClrTx/>
              <a:buSzTx/>
              <a:buFontTx/>
              <a:buNone/>
            </a:pPr>
            <a:fld id="{E644940F-D0E0-464D-BE0D-3AE0809BD871}" type="slidenum">
              <a:rPr lang="ja-JP" altLang="en-US" sz="1000" smtClean="0"/>
              <a:pPr>
                <a:spcBef>
                  <a:spcPct val="0"/>
                </a:spcBef>
                <a:buClrTx/>
                <a:buSzTx/>
                <a:buFontTx/>
                <a:buNone/>
              </a:pPr>
              <a:t>7</a:t>
            </a:fld>
            <a:endParaRPr lang="ja-JP" altLang="en-US" sz="1000"/>
          </a:p>
        </p:txBody>
      </p:sp>
      <p:sp>
        <p:nvSpPr>
          <p:cNvPr id="23555" name="テキスト ボックス 2">
            <a:extLst>
              <a:ext uri="{FF2B5EF4-FFF2-40B4-BE49-F238E27FC236}">
                <a16:creationId xmlns:a16="http://schemas.microsoft.com/office/drawing/2014/main" id="{1CEC2FB3-BD57-56D1-EB0B-29C809852873}"/>
              </a:ext>
            </a:extLst>
          </p:cNvPr>
          <p:cNvSpPr txBox="1">
            <a:spLocks noChangeArrowheads="1"/>
          </p:cNvSpPr>
          <p:nvPr/>
        </p:nvSpPr>
        <p:spPr bwMode="auto">
          <a:xfrm>
            <a:off x="239713" y="76200"/>
            <a:ext cx="5453062" cy="75882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lnSpc>
                <a:spcPct val="170000"/>
              </a:lnSpc>
              <a:spcBef>
                <a:spcPct val="0"/>
              </a:spcBef>
              <a:buFont typeface="Wingdings" panose="05000000000000000000" pitchFamily="2" charset="2"/>
              <a:buNone/>
            </a:pPr>
            <a:r>
              <a:rPr lang="ja-JP" altLang="en-US" sz="2400" b="1">
                <a:latin typeface="UD デジタル 教科書体 NK-B" pitchFamily="18" charset="-128"/>
                <a:ea typeface="UD デジタル 教科書体 NK-B" pitchFamily="18" charset="-128"/>
              </a:rPr>
              <a:t>●　大麻乱用の危険性</a:t>
            </a:r>
          </a:p>
        </p:txBody>
      </p:sp>
      <p:pic>
        <p:nvPicPr>
          <p:cNvPr id="23556" name="Picture 5" descr="taimasou">
            <a:extLst>
              <a:ext uri="{FF2B5EF4-FFF2-40B4-BE49-F238E27FC236}">
                <a16:creationId xmlns:a16="http://schemas.microsoft.com/office/drawing/2014/main" id="{7ECDFF8A-C022-CE33-A2CB-C55E111C14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2775" y="835025"/>
            <a:ext cx="2910192" cy="2314081"/>
          </a:xfrm>
          <a:prstGeom prst="rect">
            <a:avLst/>
          </a:prstGeom>
          <a:noFill/>
          <a:ln>
            <a:noFill/>
          </a:ln>
          <a:effectLst>
            <a:softEdge rad="1524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Rectangle 16">
            <a:extLst>
              <a:ext uri="{FF2B5EF4-FFF2-40B4-BE49-F238E27FC236}">
                <a16:creationId xmlns:a16="http://schemas.microsoft.com/office/drawing/2014/main" id="{A9EC1DE7-71AB-6F81-82CB-96CFF6E9EA70}"/>
              </a:ext>
            </a:extLst>
          </p:cNvPr>
          <p:cNvSpPr>
            <a:spLocks noChangeArrowheads="1"/>
          </p:cNvSpPr>
          <p:nvPr/>
        </p:nvSpPr>
        <p:spPr bwMode="auto">
          <a:xfrm>
            <a:off x="383381" y="908311"/>
            <a:ext cx="5165725" cy="1653272"/>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36000" tIns="36000" rIns="36000" bIns="36000" anchor="ctr"/>
          <a:lstStyle>
            <a:lvl1pPr marL="273050" indent="-273050">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lnSpc>
                <a:spcPts val="3000"/>
              </a:lnSpc>
              <a:spcBef>
                <a:spcPct val="0"/>
              </a:spcBef>
              <a:buClrTx/>
              <a:buSzTx/>
              <a:buFontTx/>
              <a:buNone/>
            </a:pPr>
            <a:r>
              <a:rPr lang="ja-JP" altLang="en-US" sz="2000" dirty="0">
                <a:latin typeface="UD デジタル 教科書体 NK-B" pitchFamily="18" charset="-128"/>
                <a:ea typeface="UD デジタル 教科書体 NK-B" pitchFamily="18" charset="-128"/>
              </a:rPr>
              <a:t>・アサ科アサ属である大麻草から作られる薬物</a:t>
            </a:r>
          </a:p>
          <a:p>
            <a:pPr eaLnBrk="1" hangingPunct="1">
              <a:lnSpc>
                <a:spcPts val="3000"/>
              </a:lnSpc>
              <a:spcBef>
                <a:spcPct val="0"/>
              </a:spcBef>
              <a:buClrTx/>
              <a:buSzTx/>
              <a:buFontTx/>
              <a:buNone/>
            </a:pPr>
            <a:r>
              <a:rPr lang="ja-JP" altLang="en-US" sz="2000" dirty="0">
                <a:latin typeface="UD デジタル 教科書体 NK-B" pitchFamily="18" charset="-128"/>
                <a:ea typeface="UD デジタル 教科書体 NK-B" pitchFamily="18" charset="-128"/>
              </a:rPr>
              <a:t>・ガンジャ、クサ、ハッパ等と呼称</a:t>
            </a:r>
          </a:p>
          <a:p>
            <a:pPr eaLnBrk="1" hangingPunct="1">
              <a:lnSpc>
                <a:spcPts val="3000"/>
              </a:lnSpc>
              <a:spcBef>
                <a:spcPct val="0"/>
              </a:spcBef>
              <a:buClrTx/>
              <a:buSzTx/>
              <a:buFontTx/>
              <a:buNone/>
            </a:pPr>
            <a:r>
              <a:rPr lang="ja-JP" altLang="en-US" sz="2000" dirty="0">
                <a:latin typeface="UD デジタル 教科書体 NK-B" pitchFamily="18" charset="-128"/>
                <a:ea typeface="UD デジタル 教科書体 NK-B" pitchFamily="18" charset="-128"/>
              </a:rPr>
              <a:t>・</a:t>
            </a:r>
            <a:r>
              <a:rPr lang="ja-JP" altLang="en-US" sz="2000" dirty="0">
                <a:solidFill>
                  <a:srgbClr val="C00000"/>
                </a:solidFill>
                <a:latin typeface="UD デジタル 教科書体 NK-B" pitchFamily="18" charset="-128"/>
                <a:ea typeface="UD デジタル 教科書体 NK-B" pitchFamily="18" charset="-128"/>
              </a:rPr>
              <a:t>麻薬及び向精神薬取締法</a:t>
            </a:r>
            <a:r>
              <a:rPr lang="ja-JP" altLang="en-US" sz="2000" dirty="0">
                <a:latin typeface="UD デジタル 教科書体 NK-B" pitchFamily="18" charset="-128"/>
                <a:ea typeface="UD デジタル 教科書体 NK-B" pitchFamily="18" charset="-128"/>
              </a:rPr>
              <a:t>で</a:t>
            </a:r>
            <a:endParaRPr lang="en-US" altLang="ja-JP" sz="2000" dirty="0">
              <a:latin typeface="UD デジタル 教科書体 NK-B" pitchFamily="18" charset="-128"/>
              <a:ea typeface="UD デジタル 教科書体 NK-B" pitchFamily="18" charset="-128"/>
            </a:endParaRPr>
          </a:p>
          <a:p>
            <a:pPr eaLnBrk="1" hangingPunct="1">
              <a:lnSpc>
                <a:spcPts val="3000"/>
              </a:lnSpc>
              <a:spcBef>
                <a:spcPct val="0"/>
              </a:spcBef>
              <a:buClrTx/>
              <a:buSzTx/>
              <a:buFontTx/>
              <a:buNone/>
            </a:pPr>
            <a:r>
              <a:rPr lang="ja-JP" altLang="en-US" sz="2000" dirty="0">
                <a:solidFill>
                  <a:srgbClr val="0000CC"/>
                </a:solidFill>
                <a:latin typeface="UD デジタル 教科書体 NK-B" pitchFamily="18" charset="-128"/>
                <a:ea typeface="UD デジタル 教科書体 NK-B" pitchFamily="18" charset="-128"/>
              </a:rPr>
              <a:t>　所持、</a:t>
            </a:r>
            <a:r>
              <a:rPr lang="ja-JP" altLang="en-US" sz="2000" u="sng" dirty="0">
                <a:solidFill>
                  <a:srgbClr val="FF0000"/>
                </a:solidFill>
                <a:latin typeface="UD デジタル 教科書体 NK-B" pitchFamily="18" charset="-128"/>
                <a:ea typeface="UD デジタル 教科書体 NK-B" pitchFamily="18" charset="-128"/>
              </a:rPr>
              <a:t>施用</a:t>
            </a:r>
            <a:r>
              <a:rPr lang="ja-JP" altLang="en-US" sz="2000" dirty="0">
                <a:solidFill>
                  <a:srgbClr val="0000CC"/>
                </a:solidFill>
                <a:latin typeface="UD デジタル 教科書体 NK-B" pitchFamily="18" charset="-128"/>
                <a:ea typeface="UD デジタル 教科書体 NK-B" pitchFamily="18" charset="-128"/>
              </a:rPr>
              <a:t>、譲受・譲渡等が禁止</a:t>
            </a:r>
          </a:p>
        </p:txBody>
      </p:sp>
      <p:graphicFrame>
        <p:nvGraphicFramePr>
          <p:cNvPr id="12" name="グラフ 11">
            <a:extLst>
              <a:ext uri="{FF2B5EF4-FFF2-40B4-BE49-F238E27FC236}">
                <a16:creationId xmlns:a16="http://schemas.microsoft.com/office/drawing/2014/main" id="{51651A3B-4599-899B-136F-3C92DDFE085B}"/>
              </a:ext>
            </a:extLst>
          </p:cNvPr>
          <p:cNvGraphicFramePr>
            <a:graphicFrameLocks/>
          </p:cNvGraphicFramePr>
          <p:nvPr>
            <p:extLst>
              <p:ext uri="{D42A27DB-BD31-4B8C-83A1-F6EECF244321}">
                <p14:modId xmlns:p14="http://schemas.microsoft.com/office/powerpoint/2010/main" val="4090520098"/>
              </p:ext>
            </p:extLst>
          </p:nvPr>
        </p:nvGraphicFramePr>
        <p:xfrm>
          <a:off x="406901" y="3290093"/>
          <a:ext cx="8240211" cy="3118645"/>
        </p:xfrm>
        <a:graphic>
          <a:graphicData uri="http://schemas.openxmlformats.org/drawingml/2006/chart">
            <c:chart xmlns:c="http://schemas.openxmlformats.org/drawingml/2006/chart" xmlns:r="http://schemas.openxmlformats.org/officeDocument/2006/relationships" r:id="rId4"/>
          </a:graphicData>
        </a:graphic>
      </p:graphicFrame>
      <p:sp>
        <p:nvSpPr>
          <p:cNvPr id="13" name="四角形: 角を丸くする 12">
            <a:extLst>
              <a:ext uri="{FF2B5EF4-FFF2-40B4-BE49-F238E27FC236}">
                <a16:creationId xmlns:a16="http://schemas.microsoft.com/office/drawing/2014/main" id="{AB3DB2CD-E351-5481-105F-DA0B2B4A9A91}"/>
              </a:ext>
            </a:extLst>
          </p:cNvPr>
          <p:cNvSpPr/>
          <p:nvPr/>
        </p:nvSpPr>
        <p:spPr>
          <a:xfrm>
            <a:off x="1247775" y="3923093"/>
            <a:ext cx="1574800" cy="6858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defRPr/>
            </a:pPr>
            <a:r>
              <a:rPr lang="ja-JP" altLang="en-US" dirty="0">
                <a:solidFill>
                  <a:srgbClr val="0070C0"/>
                </a:solidFill>
                <a:latin typeface="UD デジタル 教科書体 NK" panose="02020400000000000000" pitchFamily="18" charset="-128"/>
                <a:ea typeface="UD デジタル 教科書体 NK" panose="02020400000000000000" pitchFamily="18" charset="-128"/>
              </a:rPr>
              <a:t>青色：全国</a:t>
            </a:r>
            <a:endParaRPr lang="en-US" altLang="ja-JP" dirty="0">
              <a:solidFill>
                <a:srgbClr val="0070C0"/>
              </a:solidFill>
              <a:latin typeface="UD デジタル 教科書体 NK" panose="02020400000000000000" pitchFamily="18" charset="-128"/>
              <a:ea typeface="UD デジタル 教科書体 NK" panose="02020400000000000000" pitchFamily="18" charset="-128"/>
            </a:endParaRPr>
          </a:p>
          <a:p>
            <a:pPr>
              <a:defRPr/>
            </a:pPr>
            <a:r>
              <a:rPr lang="ja-JP" altLang="en-US" dirty="0">
                <a:solidFill>
                  <a:srgbClr val="FF0000"/>
                </a:solidFill>
                <a:latin typeface="UD デジタル 教科書体 NK" panose="02020400000000000000" pitchFamily="18" charset="-128"/>
                <a:ea typeface="UD デジタル 教科書体 NK" panose="02020400000000000000" pitchFamily="18" charset="-128"/>
              </a:rPr>
              <a:t>赤色：北海道</a:t>
            </a:r>
          </a:p>
        </p:txBody>
      </p:sp>
      <p:sp>
        <p:nvSpPr>
          <p:cNvPr id="26" name="吹き出し: 円形 25">
            <a:extLst>
              <a:ext uri="{FF2B5EF4-FFF2-40B4-BE49-F238E27FC236}">
                <a16:creationId xmlns:a16="http://schemas.microsoft.com/office/drawing/2014/main" id="{AC3C37DB-DF64-B7BF-F175-837FA000026F}"/>
              </a:ext>
            </a:extLst>
          </p:cNvPr>
          <p:cNvSpPr/>
          <p:nvPr/>
        </p:nvSpPr>
        <p:spPr>
          <a:xfrm>
            <a:off x="5572626" y="3290093"/>
            <a:ext cx="1849938" cy="519112"/>
          </a:xfrm>
          <a:prstGeom prst="wedgeEllipseCallout">
            <a:avLst>
              <a:gd name="adj1" fmla="val 65238"/>
              <a:gd name="adj2" fmla="val 52623"/>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ja-JP" altLang="en-US" sz="2000" b="1" dirty="0">
                <a:solidFill>
                  <a:srgbClr val="FF0000"/>
                </a:solidFill>
                <a:latin typeface="UD デジタル 教科書体 NK" panose="02020400000000000000" pitchFamily="18" charset="-128"/>
                <a:ea typeface="UD デジタル 教科書体 NK" panose="02020400000000000000" pitchFamily="18" charset="-128"/>
              </a:rPr>
              <a:t>過去最多</a:t>
            </a:r>
          </a:p>
        </p:txBody>
      </p:sp>
      <p:sp>
        <p:nvSpPr>
          <p:cNvPr id="23561" name="テキスト ボックス 26">
            <a:extLst>
              <a:ext uri="{FF2B5EF4-FFF2-40B4-BE49-F238E27FC236}">
                <a16:creationId xmlns:a16="http://schemas.microsoft.com/office/drawing/2014/main" id="{1058E2B9-5818-05DC-5E2F-8BD60763BD23}"/>
              </a:ext>
            </a:extLst>
          </p:cNvPr>
          <p:cNvSpPr txBox="1">
            <a:spLocks noChangeArrowheads="1"/>
          </p:cNvSpPr>
          <p:nvPr/>
        </p:nvSpPr>
        <p:spPr bwMode="auto">
          <a:xfrm>
            <a:off x="336654" y="2912349"/>
            <a:ext cx="5164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spcBef>
                <a:spcPct val="0"/>
              </a:spcBef>
              <a:buClrTx/>
              <a:buSzTx/>
              <a:buFontTx/>
              <a:buNone/>
            </a:pPr>
            <a:r>
              <a:rPr lang="en-US" altLang="ja-JP" sz="2400" dirty="0">
                <a:latin typeface="UD デジタル 教科書体 NK" panose="02020400000000000000" pitchFamily="18" charset="-128"/>
                <a:ea typeface="UD デジタル 教科書体 NK" panose="02020400000000000000" pitchFamily="18" charset="-128"/>
              </a:rPr>
              <a:t>〈</a:t>
            </a:r>
            <a:r>
              <a:rPr lang="ja-JP" altLang="en-US" sz="2400" dirty="0">
                <a:latin typeface="UD デジタル 教科書体 NK" panose="02020400000000000000" pitchFamily="18" charset="-128"/>
                <a:ea typeface="UD デジタル 教科書体 NK" panose="02020400000000000000" pitchFamily="18" charset="-128"/>
              </a:rPr>
              <a:t>大麻検挙者（少年）の推移</a:t>
            </a:r>
            <a:r>
              <a:rPr lang="en-US" altLang="ja-JP" sz="2400" dirty="0">
                <a:latin typeface="UD デジタル 教科書体 NK" panose="02020400000000000000" pitchFamily="18" charset="-128"/>
                <a:ea typeface="UD デジタル 教科書体 NK" panose="02020400000000000000" pitchFamily="18" charset="-128"/>
              </a:rPr>
              <a:t>〉</a:t>
            </a:r>
            <a:endParaRPr lang="ja-JP" altLang="en-US" sz="2400" dirty="0">
              <a:latin typeface="UD デジタル 教科書体 NK" panose="02020400000000000000" pitchFamily="18" charset="-128"/>
              <a:ea typeface="UD デジタル 教科書体 NK" panose="02020400000000000000" pitchFamily="18" charset="-128"/>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コンテンツ プレースホルダ 3">
            <a:extLst>
              <a:ext uri="{FF2B5EF4-FFF2-40B4-BE49-F238E27FC236}">
                <a16:creationId xmlns:a16="http://schemas.microsoft.com/office/drawing/2014/main" id="{4644E4D8-E6FD-F014-8D8D-D81438079E66}"/>
              </a:ext>
            </a:extLst>
          </p:cNvPr>
          <p:cNvSpPr>
            <a:spLocks noGrp="1"/>
          </p:cNvSpPr>
          <p:nvPr>
            <p:ph sz="quarter" idx="2"/>
          </p:nvPr>
        </p:nvSpPr>
        <p:spPr>
          <a:xfrm>
            <a:off x="228600" y="981075"/>
            <a:ext cx="4776788" cy="2605088"/>
          </a:xfrm>
          <a:solidFill>
            <a:schemeClr val="tx1"/>
          </a:solidFill>
        </p:spPr>
        <p:txBody>
          <a:bodyPr anchor="ctr"/>
          <a:lstStyle/>
          <a:p>
            <a:pPr marL="0" indent="0" eaLnBrk="1" hangingPunct="1">
              <a:spcBef>
                <a:spcPct val="0"/>
              </a:spcBef>
              <a:buFontTx/>
              <a:buNone/>
            </a:pPr>
            <a:r>
              <a:rPr lang="en-US" altLang="ja-JP" sz="3200">
                <a:solidFill>
                  <a:srgbClr val="FFC000"/>
                </a:solidFill>
                <a:latin typeface="ＭＳ ゴシック" panose="020B0609070205080204" pitchFamily="49" charset="-128"/>
                <a:ea typeface="ＭＳ ゴシック" panose="020B0609070205080204" pitchFamily="49" charset="-128"/>
              </a:rPr>
              <a:t>【</a:t>
            </a:r>
            <a:r>
              <a:rPr lang="ja-JP" altLang="en-US" sz="3600">
                <a:solidFill>
                  <a:srgbClr val="FFC000"/>
                </a:solidFill>
                <a:latin typeface="ＭＳ ゴシック" panose="020B0609070205080204" pitchFamily="49" charset="-128"/>
                <a:ea typeface="ＭＳ ゴシック" panose="020B0609070205080204" pitchFamily="49" charset="-128"/>
              </a:rPr>
              <a:t>薬理作用</a:t>
            </a:r>
            <a:r>
              <a:rPr lang="en-US" altLang="ja-JP" sz="3600">
                <a:solidFill>
                  <a:srgbClr val="FFC000"/>
                </a:solidFill>
                <a:latin typeface="ＭＳ ゴシック" panose="020B0609070205080204" pitchFamily="49" charset="-128"/>
                <a:ea typeface="ＭＳ ゴシック" panose="020B0609070205080204" pitchFamily="49" charset="-128"/>
              </a:rPr>
              <a:t>】</a:t>
            </a:r>
          </a:p>
          <a:p>
            <a:pPr marL="0" indent="0" eaLnBrk="1" hangingPunct="1">
              <a:spcBef>
                <a:spcPct val="0"/>
              </a:spcBef>
              <a:buFontTx/>
              <a:buNone/>
            </a:pPr>
            <a:r>
              <a:rPr lang="ja-JP" altLang="en-US" sz="2800">
                <a:solidFill>
                  <a:schemeClr val="bg1"/>
                </a:solidFill>
                <a:latin typeface="UD デジタル 教科書体 NP-B" pitchFamily="18" charset="-128"/>
                <a:ea typeface="UD デジタル 教科書体 NP-B" pitchFamily="18" charset="-128"/>
              </a:rPr>
              <a:t>・幻覚、幻聴</a:t>
            </a:r>
          </a:p>
          <a:p>
            <a:pPr marL="0" indent="0" eaLnBrk="1" hangingPunct="1">
              <a:spcBef>
                <a:spcPct val="0"/>
              </a:spcBef>
              <a:buFontTx/>
              <a:buNone/>
            </a:pPr>
            <a:r>
              <a:rPr lang="ja-JP" altLang="en-US" sz="2800">
                <a:solidFill>
                  <a:schemeClr val="bg1"/>
                </a:solidFill>
                <a:latin typeface="UD デジタル 教科書体 NP-B" pitchFamily="18" charset="-128"/>
                <a:ea typeface="UD デジタル 教科書体 NP-B" pitchFamily="18" charset="-128"/>
              </a:rPr>
              <a:t>・情緒不安定</a:t>
            </a:r>
            <a:endParaRPr lang="en-US" altLang="ja-JP" sz="2800">
              <a:solidFill>
                <a:schemeClr val="bg1"/>
              </a:solidFill>
              <a:latin typeface="UD デジタル 教科書体 NP-B" pitchFamily="18" charset="-128"/>
              <a:ea typeface="UD デジタル 教科書体 NP-B" pitchFamily="18" charset="-128"/>
            </a:endParaRPr>
          </a:p>
          <a:p>
            <a:pPr marL="0" indent="0" eaLnBrk="1" hangingPunct="1">
              <a:spcBef>
                <a:spcPct val="0"/>
              </a:spcBef>
              <a:buFontTx/>
              <a:buNone/>
            </a:pPr>
            <a:r>
              <a:rPr lang="ja-JP" altLang="en-US" sz="2800">
                <a:solidFill>
                  <a:schemeClr val="bg1"/>
                </a:solidFill>
                <a:latin typeface="UD デジタル 教科書体 NP-B" pitchFamily="18" charset="-128"/>
                <a:ea typeface="UD デジタル 教科書体 NP-B" pitchFamily="18" charset="-128"/>
              </a:rPr>
              <a:t>・衝動・興奮的</a:t>
            </a:r>
            <a:endParaRPr lang="ja-JP" altLang="en-US" sz="2800" u="sng">
              <a:solidFill>
                <a:schemeClr val="bg1"/>
              </a:solidFill>
              <a:latin typeface="UD デジタル 教科書体 NP-B" pitchFamily="18" charset="-128"/>
              <a:ea typeface="UD デジタル 教科書体 NP-B" pitchFamily="18" charset="-128"/>
            </a:endParaRPr>
          </a:p>
          <a:p>
            <a:pPr marL="0" indent="0" eaLnBrk="1" hangingPunct="1">
              <a:spcBef>
                <a:spcPct val="0"/>
              </a:spcBef>
              <a:buFontTx/>
              <a:buNone/>
            </a:pPr>
            <a:r>
              <a:rPr lang="ja-JP" altLang="en-US" sz="2800">
                <a:solidFill>
                  <a:schemeClr val="bg1"/>
                </a:solidFill>
                <a:latin typeface="UD デジタル 教科書体 NP-B" pitchFamily="18" charset="-128"/>
                <a:ea typeface="UD デジタル 教科書体 NP-B" pitchFamily="18" charset="-128"/>
              </a:rPr>
              <a:t>・五覚の冴え</a:t>
            </a:r>
          </a:p>
          <a:p>
            <a:pPr marL="0" indent="0" eaLnBrk="1" hangingPunct="1">
              <a:spcBef>
                <a:spcPct val="0"/>
              </a:spcBef>
              <a:buFontTx/>
              <a:buNone/>
            </a:pPr>
            <a:r>
              <a:rPr lang="ja-JP" altLang="en-US" sz="1600">
                <a:solidFill>
                  <a:schemeClr val="bg1"/>
                </a:solidFill>
                <a:latin typeface="UD デジタル 教科書体 NP-B" pitchFamily="18" charset="-128"/>
                <a:ea typeface="UD デジタル 教科書体 NP-B" pitchFamily="18" charset="-128"/>
              </a:rPr>
              <a:t>　</a:t>
            </a:r>
            <a:r>
              <a:rPr lang="ja-JP" altLang="en-US" sz="2000">
                <a:solidFill>
                  <a:schemeClr val="bg1"/>
                </a:solidFill>
                <a:latin typeface="UD デジタル 教科書体 NP-B" pitchFamily="18" charset="-128"/>
                <a:ea typeface="UD デジタル 教科書体 NP-B" pitchFamily="18" charset="-128"/>
              </a:rPr>
              <a:t>　（臭覚、味覚、聴覚、触覚、視覚）</a:t>
            </a:r>
            <a:endParaRPr lang="en-US" altLang="ja-JP" sz="2000">
              <a:solidFill>
                <a:schemeClr val="bg1"/>
              </a:solidFill>
              <a:latin typeface="UD デジタル 教科書体 NP-B" pitchFamily="18" charset="-128"/>
              <a:ea typeface="UD デジタル 教科書体 NP-B" pitchFamily="18" charset="-128"/>
            </a:endParaRPr>
          </a:p>
        </p:txBody>
      </p:sp>
      <p:sp>
        <p:nvSpPr>
          <p:cNvPr id="25603" name="スライド番号プレースホルダー 2">
            <a:extLst>
              <a:ext uri="{FF2B5EF4-FFF2-40B4-BE49-F238E27FC236}">
                <a16:creationId xmlns:a16="http://schemas.microsoft.com/office/drawing/2014/main" id="{FF0F89F6-E3AF-69B1-D8AF-ACD877FA1E92}"/>
              </a:ext>
            </a:extLst>
          </p:cNvPr>
          <p:cNvSpPr>
            <a:spLocks noGrp="1" noChangeArrowheads="1"/>
          </p:cNvSpPr>
          <p:nvPr>
            <p:ph type="sldNum" sz="quarter" idx="12"/>
          </p:nvPr>
        </p:nvSpPr>
        <p:spPr bwMode="auto">
          <a:xfrm>
            <a:off x="7802563" y="6408738"/>
            <a:ext cx="121126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spcBef>
                <a:spcPct val="0"/>
              </a:spcBef>
              <a:buClrTx/>
              <a:buSzTx/>
              <a:buFontTx/>
              <a:buNone/>
            </a:pPr>
            <a:fld id="{4E96D561-0E21-4680-B38F-043771700514}" type="slidenum">
              <a:rPr kumimoji="0" lang="en-US" altLang="ja-JP" sz="1400" smtClean="0">
                <a:latin typeface="HGP創英角ｺﾞｼｯｸUB" panose="020B0900000000000000" pitchFamily="50" charset="-128"/>
                <a:ea typeface="HGP創英角ｺﾞｼｯｸUB" panose="020B0900000000000000" pitchFamily="50" charset="-128"/>
              </a:rPr>
              <a:pPr>
                <a:spcBef>
                  <a:spcPct val="0"/>
                </a:spcBef>
                <a:buClrTx/>
                <a:buSzTx/>
                <a:buFontTx/>
                <a:buNone/>
              </a:pPr>
              <a:t>8</a:t>
            </a:fld>
            <a:endParaRPr kumimoji="0" lang="en-US" altLang="ja-JP" sz="1400">
              <a:latin typeface="HGP創英角ｺﾞｼｯｸUB" panose="020B0900000000000000" pitchFamily="50" charset="-128"/>
              <a:ea typeface="HGP創英角ｺﾞｼｯｸUB" panose="020B0900000000000000" pitchFamily="50" charset="-128"/>
            </a:endParaRPr>
          </a:p>
        </p:txBody>
      </p:sp>
      <p:sp>
        <p:nvSpPr>
          <p:cNvPr id="25604" name="正方形/長方形 3">
            <a:extLst>
              <a:ext uri="{FF2B5EF4-FFF2-40B4-BE49-F238E27FC236}">
                <a16:creationId xmlns:a16="http://schemas.microsoft.com/office/drawing/2014/main" id="{6DDBF537-0C5F-1380-F408-08ECFA91C38E}"/>
              </a:ext>
            </a:extLst>
          </p:cNvPr>
          <p:cNvSpPr>
            <a:spLocks noChangeArrowheads="1"/>
          </p:cNvSpPr>
          <p:nvPr/>
        </p:nvSpPr>
        <p:spPr bwMode="auto">
          <a:xfrm>
            <a:off x="5149850" y="981075"/>
            <a:ext cx="3765550" cy="23685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spcBef>
                <a:spcPct val="0"/>
              </a:spcBef>
              <a:buClrTx/>
              <a:buSzTx/>
              <a:buFontTx/>
              <a:buNone/>
            </a:pPr>
            <a:r>
              <a:rPr lang="en-US" altLang="ja-JP" sz="3600">
                <a:solidFill>
                  <a:srgbClr val="FFC000"/>
                </a:solidFill>
                <a:latin typeface="ＭＳ ゴシック" panose="020B0609070205080204" pitchFamily="49" charset="-128"/>
                <a:ea typeface="ＭＳ ゴシック" panose="020B0609070205080204" pitchFamily="49" charset="-128"/>
              </a:rPr>
              <a:t>【</a:t>
            </a:r>
            <a:r>
              <a:rPr lang="ja-JP" altLang="en-US" sz="3600">
                <a:solidFill>
                  <a:srgbClr val="FFC000"/>
                </a:solidFill>
                <a:latin typeface="ＭＳ ゴシック" panose="020B0609070205080204" pitchFamily="49" charset="-128"/>
                <a:ea typeface="ＭＳ ゴシック" panose="020B0609070205080204" pitchFamily="49" charset="-128"/>
              </a:rPr>
              <a:t>中毒</a:t>
            </a:r>
            <a:r>
              <a:rPr lang="en-US" altLang="ja-JP" sz="3600">
                <a:solidFill>
                  <a:srgbClr val="FFC000"/>
                </a:solidFill>
                <a:latin typeface="ＭＳ ゴシック" panose="020B0609070205080204" pitchFamily="49" charset="-128"/>
                <a:ea typeface="ＭＳ ゴシック" panose="020B0609070205080204" pitchFamily="49" charset="-128"/>
              </a:rPr>
              <a:t>】</a:t>
            </a:r>
          </a:p>
          <a:p>
            <a:pPr eaLnBrk="1" hangingPunct="1">
              <a:spcBef>
                <a:spcPct val="0"/>
              </a:spcBef>
              <a:buClrTx/>
              <a:buSzTx/>
              <a:buFontTx/>
              <a:buNone/>
            </a:pPr>
            <a:r>
              <a:rPr lang="ja-JP" altLang="en-US" sz="2800">
                <a:solidFill>
                  <a:schemeClr val="bg1"/>
                </a:solidFill>
                <a:latin typeface="UD デジタル 教科書体 NP-B" pitchFamily="18" charset="-128"/>
                <a:ea typeface="UD デジタル 教科書体 NP-B" pitchFamily="18" charset="-128"/>
              </a:rPr>
              <a:t>・大脳萎縮</a:t>
            </a:r>
            <a:endParaRPr lang="en-US" altLang="ja-JP" sz="2800">
              <a:solidFill>
                <a:schemeClr val="bg1"/>
              </a:solidFill>
              <a:latin typeface="UD デジタル 教科書体 NP-B" pitchFamily="18" charset="-128"/>
              <a:ea typeface="UD デジタル 教科書体 NP-B" pitchFamily="18" charset="-128"/>
            </a:endParaRPr>
          </a:p>
          <a:p>
            <a:pPr eaLnBrk="1" hangingPunct="1">
              <a:spcBef>
                <a:spcPct val="0"/>
              </a:spcBef>
              <a:buClrTx/>
              <a:buSzTx/>
              <a:buFontTx/>
              <a:buNone/>
            </a:pPr>
            <a:r>
              <a:rPr lang="ja-JP" altLang="en-US" sz="2800">
                <a:solidFill>
                  <a:schemeClr val="bg1"/>
                </a:solidFill>
                <a:latin typeface="UD デジタル 教科書体 NP-B" pitchFamily="18" charset="-128"/>
                <a:ea typeface="UD デジタル 教科書体 NP-B" pitchFamily="18" charset="-128"/>
              </a:rPr>
              <a:t>・幻覚、妄想</a:t>
            </a:r>
            <a:endParaRPr lang="en-US" altLang="ja-JP" sz="2800">
              <a:solidFill>
                <a:schemeClr val="bg1"/>
              </a:solidFill>
              <a:latin typeface="UD デジタル 教科書体 NP-B" pitchFamily="18" charset="-128"/>
              <a:ea typeface="UD デジタル 教科書体 NP-B" pitchFamily="18" charset="-128"/>
            </a:endParaRPr>
          </a:p>
          <a:p>
            <a:pPr eaLnBrk="1" hangingPunct="1">
              <a:spcBef>
                <a:spcPct val="0"/>
              </a:spcBef>
              <a:buClrTx/>
              <a:buSzTx/>
              <a:buFontTx/>
              <a:buNone/>
            </a:pPr>
            <a:r>
              <a:rPr lang="ja-JP" altLang="en-US" sz="2800">
                <a:solidFill>
                  <a:schemeClr val="bg1"/>
                </a:solidFill>
                <a:latin typeface="UD デジタル 教科書体 NP-B" pitchFamily="18" charset="-128"/>
                <a:ea typeface="UD デジタル 教科書体 NP-B" pitchFamily="18" charset="-128"/>
              </a:rPr>
              <a:t>・人格・精神障害</a:t>
            </a:r>
          </a:p>
          <a:p>
            <a:pPr eaLnBrk="1" hangingPunct="1">
              <a:spcBef>
                <a:spcPct val="0"/>
              </a:spcBef>
              <a:buClrTx/>
              <a:buSzTx/>
              <a:buFontTx/>
              <a:buNone/>
            </a:pPr>
            <a:r>
              <a:rPr lang="ja-JP" altLang="en-US" sz="2800">
                <a:solidFill>
                  <a:schemeClr val="bg1"/>
                </a:solidFill>
                <a:latin typeface="UD デジタル 教科書体 NP-B" pitchFamily="18" charset="-128"/>
                <a:ea typeface="UD デジタル 教科書体 NP-B" pitchFamily="18" charset="-128"/>
              </a:rPr>
              <a:t>・大麻精神病</a:t>
            </a:r>
            <a:endParaRPr lang="ja-JP" altLang="en-US" sz="1800">
              <a:latin typeface="Arial" panose="020B0604020202020204" pitchFamily="34" charset="0"/>
            </a:endParaRPr>
          </a:p>
        </p:txBody>
      </p:sp>
      <p:sp>
        <p:nvSpPr>
          <p:cNvPr id="5" name="雲 4">
            <a:extLst>
              <a:ext uri="{FF2B5EF4-FFF2-40B4-BE49-F238E27FC236}">
                <a16:creationId xmlns:a16="http://schemas.microsoft.com/office/drawing/2014/main" id="{EEC5D871-C222-B2B6-B0CE-4BCF1054C447}"/>
              </a:ext>
            </a:extLst>
          </p:cNvPr>
          <p:cNvSpPr/>
          <p:nvPr/>
        </p:nvSpPr>
        <p:spPr>
          <a:xfrm>
            <a:off x="68263" y="3616325"/>
            <a:ext cx="2311400" cy="1443038"/>
          </a:xfrm>
          <a:prstGeom prst="cloud">
            <a:avLst/>
          </a:prstGeom>
          <a:solidFill>
            <a:srgbClr val="00206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3600" dirty="0">
                <a:latin typeface="UD デジタル 教科書体 NK-B" panose="02020700000000000000" pitchFamily="18" charset="-128"/>
                <a:ea typeface="UD デジタル 教科書体 NK-B" panose="02020700000000000000" pitchFamily="18" charset="-128"/>
              </a:rPr>
              <a:t>吐き気</a:t>
            </a:r>
          </a:p>
        </p:txBody>
      </p:sp>
      <p:sp>
        <p:nvSpPr>
          <p:cNvPr id="8" name="雲 7">
            <a:extLst>
              <a:ext uri="{FF2B5EF4-FFF2-40B4-BE49-F238E27FC236}">
                <a16:creationId xmlns:a16="http://schemas.microsoft.com/office/drawing/2014/main" id="{B28D6EC4-ACA9-7B1D-B613-82BAC148AE53}"/>
              </a:ext>
            </a:extLst>
          </p:cNvPr>
          <p:cNvSpPr/>
          <p:nvPr/>
        </p:nvSpPr>
        <p:spPr>
          <a:xfrm>
            <a:off x="146050" y="5241925"/>
            <a:ext cx="2309813" cy="1444625"/>
          </a:xfrm>
          <a:prstGeom prst="cloud">
            <a:avLst/>
          </a:prstGeom>
          <a:solidFill>
            <a:srgbClr val="00206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3600" dirty="0">
                <a:latin typeface="UD デジタル 教科書体 NK-B" panose="02020700000000000000" pitchFamily="18" charset="-128"/>
                <a:ea typeface="UD デジタル 教科書体 NK-B" panose="02020700000000000000" pitchFamily="18" charset="-128"/>
              </a:rPr>
              <a:t>めまい</a:t>
            </a:r>
          </a:p>
        </p:txBody>
      </p:sp>
      <p:sp>
        <p:nvSpPr>
          <p:cNvPr id="10" name="雲 9">
            <a:extLst>
              <a:ext uri="{FF2B5EF4-FFF2-40B4-BE49-F238E27FC236}">
                <a16:creationId xmlns:a16="http://schemas.microsoft.com/office/drawing/2014/main" id="{6B1473E3-2924-5800-C7A8-0B0854CC7CCE}"/>
              </a:ext>
            </a:extLst>
          </p:cNvPr>
          <p:cNvSpPr/>
          <p:nvPr/>
        </p:nvSpPr>
        <p:spPr>
          <a:xfrm>
            <a:off x="2617788" y="5364163"/>
            <a:ext cx="3219450" cy="1444625"/>
          </a:xfrm>
          <a:prstGeom prst="cloud">
            <a:avLst/>
          </a:prstGeom>
          <a:solidFill>
            <a:srgbClr val="00206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3600" dirty="0">
                <a:latin typeface="UD デジタル 教科書体 NK-B" panose="02020700000000000000" pitchFamily="18" charset="-128"/>
                <a:ea typeface="UD デジタル 教科書体 NK-B" panose="02020700000000000000" pitchFamily="18" charset="-128"/>
              </a:rPr>
              <a:t>筋力低下</a:t>
            </a:r>
          </a:p>
        </p:txBody>
      </p:sp>
      <p:sp>
        <p:nvSpPr>
          <p:cNvPr id="11" name="雲 10">
            <a:extLst>
              <a:ext uri="{FF2B5EF4-FFF2-40B4-BE49-F238E27FC236}">
                <a16:creationId xmlns:a16="http://schemas.microsoft.com/office/drawing/2014/main" id="{25B9ECDC-4FD9-5CD1-60B4-147B6EDC6163}"/>
              </a:ext>
            </a:extLst>
          </p:cNvPr>
          <p:cNvSpPr/>
          <p:nvPr/>
        </p:nvSpPr>
        <p:spPr>
          <a:xfrm>
            <a:off x="1985963" y="3921125"/>
            <a:ext cx="3214687" cy="1443038"/>
          </a:xfrm>
          <a:prstGeom prst="cloud">
            <a:avLst/>
          </a:prstGeom>
          <a:solidFill>
            <a:srgbClr val="00206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3600" dirty="0">
                <a:latin typeface="UD デジタル 教科書体 NK-B" panose="02020700000000000000" pitchFamily="18" charset="-128"/>
                <a:ea typeface="UD デジタル 教科書体 NK-B" panose="02020700000000000000" pitchFamily="18" charset="-128"/>
              </a:rPr>
              <a:t>平衡感覚障害</a:t>
            </a:r>
          </a:p>
        </p:txBody>
      </p:sp>
      <p:sp>
        <p:nvSpPr>
          <p:cNvPr id="12" name="雲 11">
            <a:extLst>
              <a:ext uri="{FF2B5EF4-FFF2-40B4-BE49-F238E27FC236}">
                <a16:creationId xmlns:a16="http://schemas.microsoft.com/office/drawing/2014/main" id="{0AA40A2F-DE52-439D-9FF4-958B598C8957}"/>
              </a:ext>
            </a:extLst>
          </p:cNvPr>
          <p:cNvSpPr/>
          <p:nvPr/>
        </p:nvSpPr>
        <p:spPr>
          <a:xfrm>
            <a:off x="5054600" y="3429000"/>
            <a:ext cx="3221038" cy="1443038"/>
          </a:xfrm>
          <a:prstGeom prst="cloud">
            <a:avLst/>
          </a:prstGeom>
          <a:solidFill>
            <a:srgbClr val="00206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3600" dirty="0">
                <a:latin typeface="UD デジタル 教科書体 NK-B" panose="02020700000000000000" pitchFamily="18" charset="-128"/>
                <a:ea typeface="UD デジタル 教科書体 NK-B" panose="02020700000000000000" pitchFamily="18" charset="-128"/>
              </a:rPr>
              <a:t>生殖機能支障</a:t>
            </a:r>
          </a:p>
        </p:txBody>
      </p:sp>
      <p:sp>
        <p:nvSpPr>
          <p:cNvPr id="13" name="雲 12">
            <a:extLst>
              <a:ext uri="{FF2B5EF4-FFF2-40B4-BE49-F238E27FC236}">
                <a16:creationId xmlns:a16="http://schemas.microsoft.com/office/drawing/2014/main" id="{A156E5C9-4771-528E-51FF-56D091F9615A}"/>
              </a:ext>
            </a:extLst>
          </p:cNvPr>
          <p:cNvSpPr/>
          <p:nvPr/>
        </p:nvSpPr>
        <p:spPr>
          <a:xfrm>
            <a:off x="5200650" y="4886325"/>
            <a:ext cx="3975100" cy="1766888"/>
          </a:xfrm>
          <a:prstGeom prst="cloud">
            <a:avLst/>
          </a:prstGeom>
          <a:solidFill>
            <a:srgbClr val="00206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3600" dirty="0">
                <a:latin typeface="UD デジタル 教科書体 NK-B" panose="02020700000000000000" pitchFamily="18" charset="-128"/>
                <a:ea typeface="UD デジタル 教科書体 NK-B" panose="02020700000000000000" pitchFamily="18" charset="-128"/>
              </a:rPr>
              <a:t>不妊・流産・胎児死亡</a:t>
            </a:r>
          </a:p>
        </p:txBody>
      </p:sp>
      <p:sp>
        <p:nvSpPr>
          <p:cNvPr id="25611" name="テキスト ボックス 2">
            <a:extLst>
              <a:ext uri="{FF2B5EF4-FFF2-40B4-BE49-F238E27FC236}">
                <a16:creationId xmlns:a16="http://schemas.microsoft.com/office/drawing/2014/main" id="{16A751A5-2DCB-3D28-8392-AC40D63BAA10}"/>
              </a:ext>
            </a:extLst>
          </p:cNvPr>
          <p:cNvSpPr txBox="1">
            <a:spLocks noChangeArrowheads="1"/>
          </p:cNvSpPr>
          <p:nvPr/>
        </p:nvSpPr>
        <p:spPr bwMode="auto">
          <a:xfrm>
            <a:off x="239713" y="76200"/>
            <a:ext cx="5453062" cy="75882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lnSpc>
                <a:spcPct val="170000"/>
              </a:lnSpc>
              <a:spcBef>
                <a:spcPct val="0"/>
              </a:spcBef>
              <a:buFont typeface="Wingdings" panose="05000000000000000000" pitchFamily="2" charset="2"/>
              <a:buNone/>
            </a:pPr>
            <a:r>
              <a:rPr lang="ja-JP" altLang="en-US" sz="2400" b="1">
                <a:latin typeface="UD デジタル 教科書体 NK-B" pitchFamily="18" charset="-128"/>
                <a:ea typeface="UD デジタル 教科書体 NK-B" pitchFamily="18" charset="-128"/>
              </a:rPr>
              <a:t>●　大麻乱用の危険性</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ローチャート: 代替処理 2">
            <a:extLst>
              <a:ext uri="{FF2B5EF4-FFF2-40B4-BE49-F238E27FC236}">
                <a16:creationId xmlns:a16="http://schemas.microsoft.com/office/drawing/2014/main" id="{F3686FD0-7F55-6072-E3F8-B7F7F69A522E}"/>
              </a:ext>
            </a:extLst>
          </p:cNvPr>
          <p:cNvSpPr/>
          <p:nvPr/>
        </p:nvSpPr>
        <p:spPr>
          <a:xfrm>
            <a:off x="450166" y="3914605"/>
            <a:ext cx="8074856" cy="2867195"/>
          </a:xfrm>
          <a:prstGeom prst="flowChartAlternateProcess">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650" name="Rectangle 3">
            <a:extLst>
              <a:ext uri="{FF2B5EF4-FFF2-40B4-BE49-F238E27FC236}">
                <a16:creationId xmlns:a16="http://schemas.microsoft.com/office/drawing/2014/main" id="{B99B3F80-8088-FDFB-4BD8-9688260A953E}"/>
              </a:ext>
            </a:extLst>
          </p:cNvPr>
          <p:cNvSpPr>
            <a:spLocks noGrp="1"/>
          </p:cNvSpPr>
          <p:nvPr>
            <p:ph idx="1"/>
          </p:nvPr>
        </p:nvSpPr>
        <p:spPr>
          <a:xfrm>
            <a:off x="0" y="1981200"/>
            <a:ext cx="9144000" cy="1693863"/>
          </a:xfrm>
        </p:spPr>
        <p:txBody>
          <a:bodyPr/>
          <a:lstStyle/>
          <a:p>
            <a:pPr eaLnBrk="1" hangingPunct="1">
              <a:buFontTx/>
              <a:buNone/>
            </a:pPr>
            <a:r>
              <a:rPr lang="ja-JP" altLang="en-US" sz="3200" dirty="0">
                <a:latin typeface="UD デジタル 教科書体 NP-B" pitchFamily="18" charset="-128"/>
                <a:ea typeface="UD デジタル 教科書体 NP-B" pitchFamily="18" charset="-128"/>
              </a:rPr>
              <a:t>「大麻は身体に害がない」</a:t>
            </a:r>
            <a:endParaRPr lang="en-US" altLang="ja-JP" sz="3200" b="1" dirty="0">
              <a:solidFill>
                <a:srgbClr val="FF0000"/>
              </a:solidFill>
              <a:latin typeface="UD デジタル 教科書体 NP-B" pitchFamily="18" charset="-128"/>
              <a:ea typeface="UD デジタル 教科書体 NP-B" pitchFamily="18" charset="-128"/>
            </a:endParaRPr>
          </a:p>
          <a:p>
            <a:pPr eaLnBrk="1" hangingPunct="1">
              <a:buFontTx/>
              <a:buNone/>
            </a:pPr>
            <a:r>
              <a:rPr lang="ja-JP" altLang="en-US" sz="3200" dirty="0">
                <a:latin typeface="UD デジタル 教科書体 NP-B" pitchFamily="18" charset="-128"/>
                <a:ea typeface="UD デジタル 教科書体 NP-B" pitchFamily="18" charset="-128"/>
              </a:rPr>
              <a:t>「少ない量なら依存症にはならない」</a:t>
            </a:r>
            <a:endParaRPr lang="en-US" altLang="ja-JP" sz="3200" dirty="0">
              <a:latin typeface="UD デジタル 教科書体 NP-B" pitchFamily="18" charset="-128"/>
              <a:ea typeface="UD デジタル 教科書体 NP-B" pitchFamily="18" charset="-128"/>
            </a:endParaRPr>
          </a:p>
          <a:p>
            <a:pPr eaLnBrk="1" hangingPunct="1">
              <a:buFontTx/>
              <a:buNone/>
            </a:pPr>
            <a:r>
              <a:rPr lang="ja-JP" altLang="en-US" sz="3200" b="1" dirty="0">
                <a:solidFill>
                  <a:srgbClr val="FF0000"/>
                </a:solidFill>
                <a:latin typeface="UD デジタル 教科書体 NP-B" pitchFamily="18" charset="-128"/>
                <a:ea typeface="UD デジタル 教科書体 NP-B" pitchFamily="18" charset="-128"/>
              </a:rPr>
              <a:t>　　</a:t>
            </a:r>
            <a:r>
              <a:rPr lang="ja-JP" altLang="en-US" sz="3200" dirty="0">
                <a:solidFill>
                  <a:srgbClr val="FF0000"/>
                </a:solidFill>
                <a:latin typeface="UD デジタル 教科書体 NP-B" pitchFamily="18" charset="-128"/>
                <a:ea typeface="UD デジタル 教科書体 NP-B" pitchFamily="18" charset="-128"/>
              </a:rPr>
              <a:t>⇒　これらの情報はすべて</a:t>
            </a:r>
            <a:r>
              <a:rPr lang="ja-JP" altLang="en-US" sz="4000" b="1" u="sng" dirty="0">
                <a:solidFill>
                  <a:srgbClr val="FF0000"/>
                </a:solidFill>
                <a:latin typeface="UD デジタル 教科書体 NP-B" pitchFamily="18" charset="-128"/>
                <a:ea typeface="UD デジタル 教科書体 NP-B" pitchFamily="18" charset="-128"/>
              </a:rPr>
              <a:t>間違いです</a:t>
            </a:r>
            <a:endParaRPr lang="en-US" altLang="ja-JP" sz="4000" b="1" u="sng" dirty="0">
              <a:solidFill>
                <a:srgbClr val="FF0000"/>
              </a:solidFill>
              <a:latin typeface="UD デジタル 教科書体 NP-B" pitchFamily="18" charset="-128"/>
              <a:ea typeface="UD デジタル 教科書体 NP-B" pitchFamily="18" charset="-128"/>
            </a:endParaRPr>
          </a:p>
          <a:p>
            <a:pPr eaLnBrk="1" hangingPunct="1">
              <a:buFontTx/>
              <a:buNone/>
            </a:pPr>
            <a:r>
              <a:rPr lang="ja-JP" altLang="en-US" sz="3200" b="1" dirty="0">
                <a:solidFill>
                  <a:srgbClr val="FF0000"/>
                </a:solidFill>
                <a:latin typeface="UD デジタル 教科書体 NP-B" pitchFamily="18" charset="-128"/>
                <a:ea typeface="UD デジタル 教科書体 NP-B" pitchFamily="18" charset="-128"/>
              </a:rPr>
              <a:t>　</a:t>
            </a:r>
            <a:endParaRPr lang="en-US" altLang="ja-JP" sz="3200" b="1" dirty="0">
              <a:solidFill>
                <a:srgbClr val="FF0000"/>
              </a:solidFill>
              <a:latin typeface="UD デジタル 教科書体 NP-B" pitchFamily="18" charset="-128"/>
              <a:ea typeface="UD デジタル 教科書体 NP-B" pitchFamily="18" charset="-128"/>
            </a:endParaRPr>
          </a:p>
        </p:txBody>
      </p:sp>
      <p:sp>
        <p:nvSpPr>
          <p:cNvPr id="2" name="Rectangle 2">
            <a:extLst>
              <a:ext uri="{FF2B5EF4-FFF2-40B4-BE49-F238E27FC236}">
                <a16:creationId xmlns:a16="http://schemas.microsoft.com/office/drawing/2014/main" id="{80CDECE9-D115-5614-8911-2A26BDC93244}"/>
              </a:ext>
            </a:extLst>
          </p:cNvPr>
          <p:cNvSpPr>
            <a:spLocks noGrp="1" noChangeArrowheads="1"/>
          </p:cNvSpPr>
          <p:nvPr>
            <p:ph type="title"/>
          </p:nvPr>
        </p:nvSpPr>
        <p:spPr>
          <a:xfrm>
            <a:off x="0" y="870157"/>
            <a:ext cx="9144000" cy="922338"/>
          </a:xfrm>
        </p:spPr>
        <p:txBody>
          <a:bodyPr anchor="t">
            <a:noAutofit/>
          </a:bodyPr>
          <a:lstStyle/>
          <a:p>
            <a:pPr algn="ctr" eaLnBrk="1" fontAlgn="auto" hangingPunct="1">
              <a:spcAft>
                <a:spcPts val="0"/>
              </a:spcAft>
              <a:defRPr/>
            </a:pPr>
            <a:r>
              <a:rPr lang="ja-JP" altLang="en-US" sz="4800" dirty="0">
                <a:solidFill>
                  <a:schemeClr val="tx2">
                    <a:lumMod val="60000"/>
                    <a:lumOff val="40000"/>
                  </a:schemeClr>
                </a:solidFill>
                <a:effectLst/>
                <a:latin typeface="UD デジタル 教科書体 NK" panose="02020400000000000000" pitchFamily="18" charset="-128"/>
                <a:ea typeface="UD デジタル 教科書体 NK" panose="02020400000000000000" pitchFamily="18" charset="-128"/>
              </a:rPr>
              <a:t>インターネット上の風評では</a:t>
            </a:r>
            <a:r>
              <a:rPr lang="en-US" altLang="ja-JP" sz="4800">
                <a:solidFill>
                  <a:schemeClr val="tx2">
                    <a:lumMod val="60000"/>
                    <a:lumOff val="40000"/>
                  </a:schemeClr>
                </a:solidFill>
                <a:effectLst/>
                <a:latin typeface="UD デジタル 教科書体 NK" panose="02020400000000000000" pitchFamily="18" charset="-128"/>
                <a:ea typeface="UD デジタル 教科書体 NK" panose="02020400000000000000" pitchFamily="18" charset="-128"/>
              </a:rPr>
              <a:t>…</a:t>
            </a:r>
            <a:endParaRPr lang="ja-JP" altLang="en-US" sz="4800" dirty="0">
              <a:solidFill>
                <a:schemeClr val="tx2">
                  <a:lumMod val="60000"/>
                  <a:lumOff val="40000"/>
                </a:schemeClr>
              </a:solidFill>
              <a:effectLst/>
              <a:latin typeface="UD デジタル 教科書体 NK" panose="02020400000000000000" pitchFamily="18" charset="-128"/>
              <a:ea typeface="UD デジタル 教科書体 NK" panose="02020400000000000000" pitchFamily="18" charset="-128"/>
            </a:endParaRPr>
          </a:p>
        </p:txBody>
      </p:sp>
      <p:sp>
        <p:nvSpPr>
          <p:cNvPr id="27652" name="テキスト ボックス 5">
            <a:extLst>
              <a:ext uri="{FF2B5EF4-FFF2-40B4-BE49-F238E27FC236}">
                <a16:creationId xmlns:a16="http://schemas.microsoft.com/office/drawing/2014/main" id="{1D5EA9E4-25A0-920A-0DF7-9F1735470D97}"/>
              </a:ext>
            </a:extLst>
          </p:cNvPr>
          <p:cNvSpPr txBox="1">
            <a:spLocks noChangeArrowheads="1"/>
          </p:cNvSpPr>
          <p:nvPr/>
        </p:nvSpPr>
        <p:spPr bwMode="auto">
          <a:xfrm>
            <a:off x="2928938" y="471487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lgn="ctr" eaLnBrk="1" hangingPunct="1">
              <a:spcBef>
                <a:spcPct val="0"/>
              </a:spcBef>
              <a:buClrTx/>
              <a:buSzTx/>
              <a:buFontTx/>
              <a:buNone/>
            </a:pPr>
            <a:endParaRPr lang="ja-JP" altLang="en-US" sz="1800"/>
          </a:p>
        </p:txBody>
      </p:sp>
      <p:sp>
        <p:nvSpPr>
          <p:cNvPr id="27653" name="スライド番号プレースホルダー 1">
            <a:extLst>
              <a:ext uri="{FF2B5EF4-FFF2-40B4-BE49-F238E27FC236}">
                <a16:creationId xmlns:a16="http://schemas.microsoft.com/office/drawing/2014/main" id="{4DE8E9DD-5F9F-5545-1FE8-1CB378F66953}"/>
              </a:ext>
            </a:extLst>
          </p:cNvPr>
          <p:cNvSpPr>
            <a:spLocks noGrp="1" noChangeArrowheads="1"/>
          </p:cNvSpPr>
          <p:nvPr>
            <p:ph type="sldNum" sz="quarter" idx="12"/>
          </p:nvPr>
        </p:nvSpPr>
        <p:spPr bwMode="auto">
          <a:xfrm>
            <a:off x="7793038" y="6408738"/>
            <a:ext cx="1220787"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a:spcBef>
                <a:spcPct val="0"/>
              </a:spcBef>
              <a:buClrTx/>
              <a:buSzTx/>
              <a:buFontTx/>
              <a:buNone/>
            </a:pPr>
            <a:fld id="{948B1DAF-288E-4349-82E2-A2514B5214C3}" type="slidenum">
              <a:rPr lang="ja-JP" altLang="en-US" sz="1400" smtClean="0">
                <a:latin typeface="HGP創英角ｺﾞｼｯｸUB" panose="020B0900000000000000" pitchFamily="50" charset="-128"/>
                <a:ea typeface="HGP創英角ｺﾞｼｯｸUB" panose="020B0900000000000000" pitchFamily="50" charset="-128"/>
              </a:rPr>
              <a:pPr>
                <a:spcBef>
                  <a:spcPct val="0"/>
                </a:spcBef>
                <a:buClrTx/>
                <a:buSzTx/>
                <a:buFontTx/>
                <a:buNone/>
              </a:pPr>
              <a:t>9</a:t>
            </a:fld>
            <a:endParaRPr lang="ja-JP" altLang="en-US" sz="1400">
              <a:latin typeface="HGP創英角ｺﾞｼｯｸUB" panose="020B0900000000000000" pitchFamily="50" charset="-128"/>
              <a:ea typeface="HGP創英角ｺﾞｼｯｸUB" panose="020B0900000000000000" pitchFamily="50" charset="-128"/>
            </a:endParaRPr>
          </a:p>
        </p:txBody>
      </p:sp>
      <p:sp>
        <p:nvSpPr>
          <p:cNvPr id="27654" name="Rectangle 3">
            <a:extLst>
              <a:ext uri="{FF2B5EF4-FFF2-40B4-BE49-F238E27FC236}">
                <a16:creationId xmlns:a16="http://schemas.microsoft.com/office/drawing/2014/main" id="{08673B8C-DBAB-0F10-1F62-52E82839989B}"/>
              </a:ext>
            </a:extLst>
          </p:cNvPr>
          <p:cNvSpPr txBox="1">
            <a:spLocks noChangeArrowheads="1"/>
          </p:cNvSpPr>
          <p:nvPr/>
        </p:nvSpPr>
        <p:spPr bwMode="auto">
          <a:xfrm>
            <a:off x="829994" y="3914605"/>
            <a:ext cx="7484012" cy="2859258"/>
          </a:xfrm>
          <a:prstGeom prst="rect">
            <a:avLst/>
          </a:prstGeom>
          <a:gradFill>
            <a:gsLst>
              <a:gs pos="0">
                <a:srgbClr val="FFFF00">
                  <a:tint val="66000"/>
                  <a:satMod val="160000"/>
                </a:srgbClr>
              </a:gs>
              <a:gs pos="50000">
                <a:srgbClr val="FFFF00">
                  <a:tint val="44500"/>
                  <a:satMod val="160000"/>
                </a:srgbClr>
              </a:gs>
              <a:gs pos="100000">
                <a:srgbClr val="FFFF00">
                  <a:tint val="23500"/>
                  <a:satMod val="160000"/>
                </a:srgbClr>
              </a:gs>
            </a:gsLst>
            <a:lin ang="2700000" scaled="1"/>
          </a:gradFill>
          <a:ln>
            <a:noFill/>
          </a:ln>
          <a:effectLst>
            <a:softEdge rad="203200"/>
          </a:effectLst>
        </p:spPr>
        <p:txBody>
          <a:bodyPr/>
          <a:lstStyle>
            <a:lvl1pPr marL="365125" indent="-255588">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620713" indent="-22860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858838"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1430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13716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buFontTx/>
              <a:buNone/>
            </a:pPr>
            <a:r>
              <a:rPr lang="ja-JP" altLang="en-US" sz="3200" b="1" dirty="0">
                <a:latin typeface="UD デジタル 教科書体 NK" panose="02020400000000000000" pitchFamily="18" charset="-128"/>
                <a:ea typeface="UD デジタル 教科書体 NK" panose="02020400000000000000" pitchFamily="18" charset="-128"/>
              </a:rPr>
              <a:t>○　集中力が欠ける</a:t>
            </a:r>
            <a:endParaRPr lang="en-US" altLang="ja-JP" sz="3200" b="1" dirty="0">
              <a:latin typeface="UD デジタル 教科書体 NK" panose="02020400000000000000" pitchFamily="18" charset="-128"/>
              <a:ea typeface="UD デジタル 教科書体 NK" panose="02020400000000000000" pitchFamily="18" charset="-128"/>
            </a:endParaRPr>
          </a:p>
          <a:p>
            <a:pPr eaLnBrk="1" hangingPunct="1">
              <a:buFontTx/>
              <a:buNone/>
            </a:pPr>
            <a:r>
              <a:rPr lang="ja-JP" altLang="en-US" sz="3200" b="1" dirty="0">
                <a:latin typeface="UD デジタル 教科書体 NK" panose="02020400000000000000" pitchFamily="18" charset="-128"/>
                <a:ea typeface="UD デジタル 教科書体 NK" panose="02020400000000000000" pitchFamily="18" charset="-128"/>
              </a:rPr>
              <a:t>○　感情が不安定で興奮状態に</a:t>
            </a:r>
            <a:endParaRPr lang="en-US" altLang="ja-JP" sz="3200" b="1" dirty="0">
              <a:latin typeface="UD デジタル 教科書体 NK" panose="02020400000000000000" pitchFamily="18" charset="-128"/>
              <a:ea typeface="UD デジタル 教科書体 NK" panose="02020400000000000000" pitchFamily="18" charset="-128"/>
            </a:endParaRPr>
          </a:p>
          <a:p>
            <a:pPr eaLnBrk="1" hangingPunct="1">
              <a:buFontTx/>
              <a:buNone/>
            </a:pPr>
            <a:r>
              <a:rPr lang="ja-JP" altLang="en-US" sz="3200" b="1" dirty="0">
                <a:latin typeface="UD デジタル 教科書体 NK" panose="02020400000000000000" pitchFamily="18" charset="-128"/>
                <a:ea typeface="UD デジタル 教科書体 NK" panose="02020400000000000000" pitchFamily="18" charset="-128"/>
              </a:rPr>
              <a:t>○　幻覚や妄想に襲われる</a:t>
            </a:r>
            <a:endParaRPr lang="en-US" altLang="ja-JP" sz="3200" b="1" dirty="0">
              <a:latin typeface="UD デジタル 教科書体 NK" panose="02020400000000000000" pitchFamily="18" charset="-128"/>
              <a:ea typeface="UD デジタル 教科書体 NK" panose="02020400000000000000" pitchFamily="18" charset="-128"/>
            </a:endParaRPr>
          </a:p>
          <a:p>
            <a:pPr eaLnBrk="1" hangingPunct="1">
              <a:buFontTx/>
              <a:buNone/>
            </a:pPr>
            <a:r>
              <a:rPr lang="ja-JP" altLang="en-US" sz="3200" b="1" dirty="0">
                <a:latin typeface="UD デジタル 教科書体 NK" panose="02020400000000000000" pitchFamily="18" charset="-128"/>
                <a:ea typeface="UD デジタル 教科書体 NK" panose="02020400000000000000" pitchFamily="18" charset="-128"/>
              </a:rPr>
              <a:t>○　精神障害が現れる</a:t>
            </a:r>
            <a:endParaRPr lang="en-US" altLang="ja-JP" sz="3200" b="1" dirty="0">
              <a:latin typeface="UD デジタル 教科書体 NK" panose="02020400000000000000" pitchFamily="18" charset="-128"/>
              <a:ea typeface="UD デジタル 教科書体 NK" panose="02020400000000000000" pitchFamily="18" charset="-128"/>
            </a:endParaRPr>
          </a:p>
          <a:p>
            <a:pPr algn="ctr" eaLnBrk="1" hangingPunct="1">
              <a:buFontTx/>
              <a:buNone/>
            </a:pPr>
            <a:r>
              <a:rPr lang="ja-JP" altLang="en-US" sz="3200" b="1" dirty="0">
                <a:latin typeface="UD デジタル 教科書体 NK" panose="02020400000000000000" pitchFamily="18" charset="-128"/>
                <a:ea typeface="UD デジタル 教科書体 NK" panose="02020400000000000000" pitchFamily="18" charset="-128"/>
              </a:rPr>
              <a:t>　⇒　これらが</a:t>
            </a:r>
            <a:r>
              <a:rPr lang="ja-JP" altLang="en-US" sz="4000" b="1" u="sng" dirty="0">
                <a:latin typeface="UD デジタル 教科書体 NK" panose="02020400000000000000" pitchFamily="18" charset="-128"/>
                <a:ea typeface="UD デジタル 教科書体 NK" panose="02020400000000000000" pitchFamily="18" charset="-128"/>
              </a:rPr>
              <a:t>正しい情報</a:t>
            </a:r>
            <a:r>
              <a:rPr lang="ja-JP" altLang="en-US" sz="4000" b="1" dirty="0">
                <a:latin typeface="UD デジタル 教科書体 NK" panose="02020400000000000000" pitchFamily="18" charset="-128"/>
                <a:ea typeface="UD デジタル 教科書体 NK" panose="02020400000000000000" pitchFamily="18" charset="-128"/>
              </a:rPr>
              <a:t>です</a:t>
            </a:r>
            <a:endParaRPr lang="en-US" altLang="ja-JP" sz="4000" b="1" dirty="0">
              <a:latin typeface="UD デジタル 教科書体 NK" panose="02020400000000000000" pitchFamily="18" charset="-128"/>
              <a:ea typeface="UD デジタル 教科書体 NK" panose="02020400000000000000" pitchFamily="18" charset="-128"/>
            </a:endParaRPr>
          </a:p>
          <a:p>
            <a:pPr eaLnBrk="1" hangingPunct="1">
              <a:buFontTx/>
              <a:buNone/>
            </a:pPr>
            <a:endParaRPr lang="en-US" altLang="ja-JP" sz="2400" b="1" dirty="0">
              <a:latin typeface="ARゴシック体S" panose="020B0A09000000000000" pitchFamily="49" charset="-128"/>
              <a:ea typeface="ARゴシック体S" panose="020B0A09000000000000" pitchFamily="49" charset="-128"/>
            </a:endParaRPr>
          </a:p>
        </p:txBody>
      </p:sp>
      <p:sp>
        <p:nvSpPr>
          <p:cNvPr id="27655" name="テキスト ボックス 2">
            <a:extLst>
              <a:ext uri="{FF2B5EF4-FFF2-40B4-BE49-F238E27FC236}">
                <a16:creationId xmlns:a16="http://schemas.microsoft.com/office/drawing/2014/main" id="{7478FF36-07CC-EAE5-D1C1-91A7A740B45A}"/>
              </a:ext>
            </a:extLst>
          </p:cNvPr>
          <p:cNvSpPr txBox="1">
            <a:spLocks noChangeArrowheads="1"/>
          </p:cNvSpPr>
          <p:nvPr/>
        </p:nvSpPr>
        <p:spPr bwMode="auto">
          <a:xfrm>
            <a:off x="239713" y="76200"/>
            <a:ext cx="5453062" cy="75882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kumimoji="1" sz="2700">
                <a:solidFill>
                  <a:schemeClr val="tx1"/>
                </a:solidFill>
                <a:latin typeface="Lucida Sans Unicode" panose="020B0602030504020204" pitchFamily="34" charset="0"/>
                <a:ea typeface="ＭＳ Ｐゴシック" panose="020B0600070205080204" pitchFamily="50" charset="-128"/>
              </a:defRPr>
            </a:lvl1pPr>
            <a:lvl2pPr marL="742950" indent="-285750">
              <a:spcBef>
                <a:spcPts val="325"/>
              </a:spcBef>
              <a:buClr>
                <a:schemeClr val="accent1"/>
              </a:buClr>
              <a:buFont typeface="Verdana" panose="020B0604030504040204" pitchFamily="34" charset="0"/>
              <a:buChar char="◦"/>
              <a:defRPr kumimoji="1" sz="2300">
                <a:solidFill>
                  <a:schemeClr val="tx1"/>
                </a:solidFill>
                <a:latin typeface="Lucida Sans Unicode" panose="020B0602030504020204" pitchFamily="34" charset="0"/>
                <a:ea typeface="ＭＳ Ｐゴシック" panose="020B0600070205080204" pitchFamily="50" charset="-128"/>
              </a:defRPr>
            </a:lvl2pPr>
            <a:lvl3pPr marL="1143000" indent="-228600">
              <a:spcBef>
                <a:spcPts val="350"/>
              </a:spcBef>
              <a:buClr>
                <a:schemeClr val="accent2"/>
              </a:buClr>
              <a:buSzPct val="100000"/>
              <a:buFont typeface="Wingdings 2" panose="05020102010507070707" pitchFamily="18" charset="2"/>
              <a:buChar char=""/>
              <a:defRPr kumimoji="1" sz="2100">
                <a:solidFill>
                  <a:schemeClr val="tx1"/>
                </a:solidFill>
                <a:latin typeface="Lucida Sans Unicode" panose="020B0602030504020204" pitchFamily="34" charset="0"/>
                <a:ea typeface="ＭＳ Ｐゴシック" panose="020B0600070205080204" pitchFamily="50" charset="-128"/>
              </a:defRPr>
            </a:lvl3pPr>
            <a:lvl4pPr marL="1600200" indent="-228600">
              <a:spcBef>
                <a:spcPts val="350"/>
              </a:spcBef>
              <a:buClr>
                <a:schemeClr val="accent2"/>
              </a:buClr>
              <a:buFont typeface="Wingdings 2" panose="05020102010507070707" pitchFamily="18" charset="2"/>
              <a:buChar char=""/>
              <a:defRPr kumimoji="1" sz="1900">
                <a:solidFill>
                  <a:schemeClr val="tx1"/>
                </a:solidFill>
                <a:latin typeface="Lucida Sans Unicode" panose="020B0602030504020204" pitchFamily="34" charset="0"/>
                <a:ea typeface="ＭＳ Ｐゴシック" panose="020B0600070205080204" pitchFamily="50" charset="-128"/>
              </a:defRPr>
            </a:lvl4pPr>
            <a:lvl5pPr marL="2057400" indent="-228600">
              <a:spcBef>
                <a:spcPts val="350"/>
              </a:spcBef>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lnSpc>
                <a:spcPct val="170000"/>
              </a:lnSpc>
              <a:spcBef>
                <a:spcPct val="0"/>
              </a:spcBef>
              <a:buFont typeface="Wingdings" panose="05000000000000000000" pitchFamily="2" charset="2"/>
              <a:buNone/>
            </a:pPr>
            <a:r>
              <a:rPr lang="ja-JP" altLang="en-US" sz="2400" b="1">
                <a:latin typeface="UD デジタル 教科書体 NK-B" pitchFamily="18" charset="-128"/>
                <a:ea typeface="UD デジタル 教科書体 NK-B" pitchFamily="18" charset="-128"/>
              </a:rPr>
              <a:t>●　大麻乱用の危険性</a:t>
            </a:r>
          </a:p>
        </p:txBody>
      </p:sp>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ビジネス">
  <a:themeElements>
    <a:clrScheme name="ビジネス">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ビジネス">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ビジネス">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3072</TotalTime>
  <Words>2874</Words>
  <PresentationFormat>画面に合わせる (4:3)</PresentationFormat>
  <Paragraphs>241</Paragraphs>
  <Slides>11</Slides>
  <Notes>11</Notes>
  <HiddenSlides>0</HiddenSlides>
  <MMClips>0</MMClips>
  <ScaleCrop>false</ScaleCrop>
  <HeadingPairs>
    <vt:vector size="8" baseType="variant">
      <vt:variant>
        <vt:lpstr>使用されているフォント</vt:lpstr>
      </vt:variant>
      <vt:variant>
        <vt:i4>16</vt:i4>
      </vt:variant>
      <vt:variant>
        <vt:lpstr>テーマ</vt:lpstr>
      </vt:variant>
      <vt:variant>
        <vt:i4>1</vt:i4>
      </vt:variant>
      <vt:variant>
        <vt:lpstr>埋め込まれた OLE サーバー</vt:lpstr>
      </vt:variant>
      <vt:variant>
        <vt:i4>1</vt:i4>
      </vt:variant>
      <vt:variant>
        <vt:lpstr>スライド タイトル</vt:lpstr>
      </vt:variant>
      <vt:variant>
        <vt:i4>11</vt:i4>
      </vt:variant>
    </vt:vector>
  </HeadingPairs>
  <TitlesOfParts>
    <vt:vector size="29" baseType="lpstr">
      <vt:lpstr>AR Pゴシック体S</vt:lpstr>
      <vt:lpstr>ARゴシック体S</vt:lpstr>
      <vt:lpstr>HGP創英角ｺﾞｼｯｸUB</vt:lpstr>
      <vt:lpstr>HG丸ｺﾞｼｯｸM-PRO</vt:lpstr>
      <vt:lpstr>ＭＳ Ｐゴシック</vt:lpstr>
      <vt:lpstr>ＭＳ ゴシック</vt:lpstr>
      <vt:lpstr>UD デジタル 教科書体 NK</vt:lpstr>
      <vt:lpstr>UD デジタル 教科書体 NK-B</vt:lpstr>
      <vt:lpstr>UD デジタル 教科書体 NP-B</vt:lpstr>
      <vt:lpstr>Arial</vt:lpstr>
      <vt:lpstr>Calibri</vt:lpstr>
      <vt:lpstr>Lucida Sans Unicode</vt:lpstr>
      <vt:lpstr>Verdana</vt:lpstr>
      <vt:lpstr>Wingdings</vt:lpstr>
      <vt:lpstr>Wingdings 2</vt:lpstr>
      <vt:lpstr>Wingdings 3</vt:lpstr>
      <vt:lpstr>ビジネス</vt:lpstr>
      <vt:lpstr>花子</vt:lpstr>
      <vt:lpstr>犯罪に加担しないために</vt:lpstr>
      <vt:lpstr>本日のテーマ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インターネット上の風評では…</vt:lpstr>
      <vt:lpstr>インターネット上の風評では…</vt:lpstr>
      <vt:lpstr>最後に、今後の幸せな人生のために…  　　犯罪に加担しながらも、より凶悪な犯罪に加担する前に引き返したケースもあります。いつの段階であっても、警察に相談することが「あなた」や「あなたの家族」を救うことになります。 　　警察は相談を受けた「あなた」 や「あなたの家族」を確実に保護 します。 　　一刻も早く「＃9110」に電話 して警察に相談してください。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2026-07-24T07:17:25Z</cp:lastPrinted>
  <dcterms:created xsi:type="dcterms:W3CDTF">2013-03-15T02:54:06Z</dcterms:created>
  <dcterms:modified xsi:type="dcterms:W3CDTF">2026-08-20T07:50:51Z</dcterms:modified>
</cp:coreProperties>
</file>